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"/>
  </p:notesMasterIdLst>
  <p:sldIdLst>
    <p:sldId id="256" r:id="rId2"/>
  </p:sldIdLst>
  <p:sldSz cx="6858000" cy="9144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2598" y="-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2598" y="-84"/>
      </p:cViewPr>
      <p:guideLst>
        <p:guide orient="horz" pos="3131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318B0-6E2A-42B1-9A7D-6A10F875C9E2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241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2DEA-E7CA-453E-B1BB-0D7EA8DD98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6600" y="746125"/>
            <a:ext cx="2792413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C2DEA-E7CA-453E-B1BB-0D7EA8DD98F8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E38D030-9D38-494A-B466-0868DA00AAEB}" type="datetimeFigureOut">
              <a:rPr lang="ko-KR" altLang="en-US" smtClean="0"/>
              <a:pPr/>
              <a:t>2014-12-16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139808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3800" dirty="0" smtClean="0"/>
              <a:t>  이웃사랑</a:t>
            </a:r>
            <a:r>
              <a:rPr lang="en-US" altLang="ko-KR" sz="3800" dirty="0" smtClean="0"/>
              <a:t>! </a:t>
            </a:r>
            <a:r>
              <a:rPr lang="ko-KR" altLang="en-US" sz="3800" dirty="0" smtClean="0"/>
              <a:t>당신을 칭찬합니다</a:t>
            </a:r>
            <a:endParaRPr lang="ko-KR" altLang="en-US" sz="38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36712" y="1907704"/>
            <a:ext cx="5792688" cy="6192688"/>
          </a:xfrm>
        </p:spPr>
        <p:txBody>
          <a:bodyPr anchor="ctr" anchorCtr="0">
            <a:normAutofit/>
          </a:bodyPr>
          <a:lstStyle/>
          <a:p>
            <a:r>
              <a:rPr lang="ko-KR" altLang="en-US" sz="2000" b="1" dirty="0" smtClean="0"/>
              <a:t>          </a:t>
            </a:r>
            <a:r>
              <a:rPr lang="ko-KR" altLang="en-US" sz="2200" b="1" dirty="0" smtClean="0"/>
              <a:t>이달의 주인공 </a:t>
            </a:r>
            <a:r>
              <a:rPr lang="en-US" altLang="ko-KR" sz="2200" b="1" dirty="0" smtClean="0"/>
              <a:t>: </a:t>
            </a:r>
            <a:r>
              <a:rPr lang="ko-KR" altLang="en-US" sz="2200" b="1" dirty="0" smtClean="0"/>
              <a:t>백남훈</a:t>
            </a:r>
            <a:r>
              <a:rPr lang="en-US" altLang="ko-KR" sz="2200" b="1" dirty="0" smtClean="0"/>
              <a:t>(</a:t>
            </a:r>
            <a:r>
              <a:rPr lang="ko-KR" altLang="en-US" sz="2200" b="1" dirty="0" err="1" smtClean="0"/>
              <a:t>풍양면</a:t>
            </a:r>
            <a:r>
              <a:rPr lang="ko-KR" altLang="en-US" sz="2200" b="1" dirty="0" smtClean="0"/>
              <a:t> </a:t>
            </a:r>
            <a:r>
              <a:rPr lang="ko-KR" altLang="en-US" sz="2200" b="1" dirty="0" err="1" smtClean="0"/>
              <a:t>낙상리</a:t>
            </a:r>
            <a:r>
              <a:rPr lang="en-US" altLang="ko-KR" sz="2200" b="1" dirty="0" smtClean="0"/>
              <a:t>)</a:t>
            </a:r>
          </a:p>
          <a:p>
            <a:endParaRPr lang="en-US" altLang="ko-KR" sz="2000" b="1" dirty="0" smtClean="0"/>
          </a:p>
          <a:p>
            <a:pPr marL="108000">
              <a:lnSpc>
                <a:spcPct val="150000"/>
              </a:lnSpc>
              <a:spcBef>
                <a:spcPts val="2000"/>
              </a:spcBef>
              <a:buFont typeface="Wingdings" pitchFamily="2" charset="2"/>
              <a:buChar char="v"/>
            </a:pPr>
            <a:r>
              <a:rPr lang="ko-KR" altLang="en-US" sz="2000" b="1" dirty="0" smtClean="0"/>
              <a:t>   백남훈씨는  연꽃마을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 극락마을에  대한        지속적 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관심과  후원으로  소외된  이웃에   대한  </a:t>
            </a:r>
            <a:r>
              <a:rPr lang="en-US" altLang="ko-KR" sz="2000" b="1" dirty="0" smtClean="0"/>
              <a:t>    </a:t>
            </a:r>
            <a:r>
              <a:rPr lang="ko-KR" altLang="en-US" sz="2000" b="1" dirty="0" smtClean="0"/>
              <a:t>사랑을  몸소 실천하고  </a:t>
            </a:r>
            <a:r>
              <a:rPr lang="ko-KR" altLang="en-US" sz="2000" b="1" dirty="0" smtClean="0"/>
              <a:t>있을  뿐  아니라</a:t>
            </a:r>
            <a:endParaRPr lang="en-US" altLang="ko-KR" sz="2000" b="1" dirty="0" smtClean="0"/>
          </a:p>
          <a:p>
            <a:pPr marL="108000">
              <a:lnSpc>
                <a:spcPct val="150000"/>
              </a:lnSpc>
              <a:spcBef>
                <a:spcPts val="2000"/>
              </a:spcBef>
              <a:buFont typeface="Wingdings" pitchFamily="2" charset="2"/>
              <a:buChar char="v"/>
            </a:pPr>
            <a:r>
              <a:rPr lang="ko-KR" altLang="en-US" sz="2000" b="1" dirty="0" smtClean="0"/>
              <a:t>   </a:t>
            </a:r>
            <a:r>
              <a:rPr lang="ko-KR" altLang="en-US" sz="2000" b="1" dirty="0" smtClean="0"/>
              <a:t>의용소방대원으로서  </a:t>
            </a:r>
            <a:r>
              <a:rPr lang="ko-KR" altLang="en-US" sz="2000" b="1" dirty="0" smtClean="0"/>
              <a:t>주민의  생명과  안전을      위해  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솔선수범하고  있으며</a:t>
            </a:r>
            <a:endParaRPr lang="en-US" altLang="ko-KR" sz="2000" b="1" dirty="0" smtClean="0"/>
          </a:p>
          <a:p>
            <a:pPr marL="108000">
              <a:lnSpc>
                <a:spcPct val="150000"/>
              </a:lnSpc>
              <a:spcBef>
                <a:spcPts val="2000"/>
              </a:spcBef>
              <a:buFont typeface="Wingdings" pitchFamily="2" charset="2"/>
              <a:buChar char="v"/>
            </a:pPr>
            <a:r>
              <a:rPr lang="en-US" altLang="ko-KR" sz="2000" b="1" dirty="0" smtClean="0"/>
              <a:t>  </a:t>
            </a:r>
            <a:r>
              <a:rPr lang="ko-KR" altLang="en-US" sz="2000" b="1" dirty="0" smtClean="0"/>
              <a:t>지역 화합과  발전에  남다른  관심과  애정을                                   갖고 있기에  이달의  칭찬주인공으로                 선정되었습니다</a:t>
            </a:r>
            <a:r>
              <a:rPr lang="en-US" altLang="ko-KR" sz="2000" b="1" dirty="0" smtClean="0"/>
              <a:t>. </a:t>
            </a:r>
            <a:endParaRPr lang="ko-KR" altLang="en-US" sz="2000" b="1" dirty="0"/>
          </a:p>
        </p:txBody>
      </p:sp>
      <p:pic>
        <p:nvPicPr>
          <p:cNvPr id="1045" name="Picture 21" descr="C:\Documents and Settings\admin\Local Settings\Temporary Internet Files\Content.IE5\I0KKXIMD\MM910001150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46509">
            <a:off x="911473" y="2289646"/>
            <a:ext cx="720082" cy="609300"/>
          </a:xfrm>
          <a:prstGeom prst="rect">
            <a:avLst/>
          </a:prstGeom>
          <a:noFill/>
        </p:spPr>
      </p:pic>
      <p:pic>
        <p:nvPicPr>
          <p:cNvPr id="1050" name="Picture 26" descr="C:\Documents and Settings\admin\Local Settings\Temporary Internet Files\Content.IE5\NOHMKX22\MC900439764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781" y="566637"/>
            <a:ext cx="1001216" cy="1001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244</TotalTime>
  <Words>54</Words>
  <Application>Microsoft Office PowerPoint</Application>
  <PresentationFormat>화면 슬라이드 쇼(4:3)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태양</vt:lpstr>
      <vt:lpstr>  이웃사랑! 당신을 칭찬합니다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Your User Name</dc:creator>
  <cp:lastModifiedBy>Your User Name</cp:lastModifiedBy>
  <cp:revision>21</cp:revision>
  <dcterms:created xsi:type="dcterms:W3CDTF">2014-12-16T02:33:29Z</dcterms:created>
  <dcterms:modified xsi:type="dcterms:W3CDTF">2014-12-16T08:20:53Z</dcterms:modified>
</cp:coreProperties>
</file>