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70" r:id="rId1"/>
    <p:sldMasterId id="2147483956" r:id="rId2"/>
  </p:sldMasterIdLst>
  <p:notesMasterIdLst>
    <p:notesMasterId r:id="rId20"/>
  </p:notesMasterIdLst>
  <p:handoutMasterIdLst>
    <p:handoutMasterId r:id="rId21"/>
  </p:handoutMasterIdLst>
  <p:sldIdLst>
    <p:sldId id="1987" r:id="rId3"/>
    <p:sldId id="2037" r:id="rId4"/>
    <p:sldId id="2039" r:id="rId5"/>
    <p:sldId id="2038" r:id="rId6"/>
    <p:sldId id="2040" r:id="rId7"/>
    <p:sldId id="2041" r:id="rId8"/>
    <p:sldId id="2043" r:id="rId9"/>
    <p:sldId id="2042" r:id="rId10"/>
    <p:sldId id="2044" r:id="rId11"/>
    <p:sldId id="2045" r:id="rId12"/>
    <p:sldId id="2046" r:id="rId13"/>
    <p:sldId id="2047" r:id="rId14"/>
    <p:sldId id="2048" r:id="rId15"/>
    <p:sldId id="2049" r:id="rId16"/>
    <p:sldId id="2051" r:id="rId17"/>
    <p:sldId id="2052" r:id="rId18"/>
    <p:sldId id="2053" r:id="rId19"/>
  </p:sldIdLst>
  <p:sldSz cx="9906000" cy="6858000" type="A4"/>
  <p:notesSz cx="6797675" cy="9926638"/>
  <p:defaultTextStyle>
    <a:defPPr>
      <a:defRPr lang="ko-KR"/>
    </a:defPPr>
    <a:lvl1pPr algn="ctr" rtl="0" eaLnBrk="0" fontAlgn="base" hangingPunct="0">
      <a:spcBef>
        <a:spcPct val="20000"/>
      </a:spcBef>
      <a:spcAft>
        <a:spcPct val="0"/>
      </a:spcAft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1pPr>
    <a:lvl2pPr marL="457200" algn="ctr" rtl="0" eaLnBrk="0" fontAlgn="base" hangingPunct="0">
      <a:spcBef>
        <a:spcPct val="20000"/>
      </a:spcBef>
      <a:spcAft>
        <a:spcPct val="0"/>
      </a:spcAft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2pPr>
    <a:lvl3pPr marL="914400" algn="ctr" rtl="0" eaLnBrk="0" fontAlgn="base" hangingPunct="0">
      <a:spcBef>
        <a:spcPct val="20000"/>
      </a:spcBef>
      <a:spcAft>
        <a:spcPct val="0"/>
      </a:spcAft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3pPr>
    <a:lvl4pPr marL="1371600" algn="ctr" rtl="0" eaLnBrk="0" fontAlgn="base" hangingPunct="0">
      <a:spcBef>
        <a:spcPct val="20000"/>
      </a:spcBef>
      <a:spcAft>
        <a:spcPct val="0"/>
      </a:spcAft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4pPr>
    <a:lvl5pPr marL="1828800" algn="ctr" rtl="0" eaLnBrk="0" fontAlgn="base" hangingPunct="0">
      <a:spcBef>
        <a:spcPct val="20000"/>
      </a:spcBef>
      <a:spcAft>
        <a:spcPct val="0"/>
      </a:spcAft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5pPr>
    <a:lvl6pPr marL="2286000" algn="l" defTabSz="914400" rtl="0" eaLnBrk="1" latinLnBrk="1" hangingPunct="1"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6pPr>
    <a:lvl7pPr marL="2743200" algn="l" defTabSz="914400" rtl="0" eaLnBrk="1" latinLnBrk="1" hangingPunct="1"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7pPr>
    <a:lvl8pPr marL="3200400" algn="l" defTabSz="914400" rtl="0" eaLnBrk="1" latinLnBrk="1" hangingPunct="1"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8pPr>
    <a:lvl9pPr marL="3657600" algn="l" defTabSz="914400" rtl="0" eaLnBrk="1" latinLnBrk="1" hangingPunct="1">
      <a:defRPr sz="1400" b="1" kern="1200">
        <a:solidFill>
          <a:schemeClr val="bg1"/>
        </a:solidFill>
        <a:latin typeface="돋움" pitchFamily="50" charset="-127"/>
        <a:ea typeface="돋움" pitchFamily="50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E7271509-8189-473A-97E0-175E410AEBDB}">
          <p14:sldIdLst>
            <p14:sldId id="1987"/>
            <p14:sldId id="2037"/>
            <p14:sldId id="2039"/>
            <p14:sldId id="2038"/>
            <p14:sldId id="2040"/>
            <p14:sldId id="2041"/>
            <p14:sldId id="2043"/>
            <p14:sldId id="2042"/>
            <p14:sldId id="2044"/>
            <p14:sldId id="2045"/>
            <p14:sldId id="2046"/>
            <p14:sldId id="2047"/>
            <p14:sldId id="2048"/>
            <p14:sldId id="2049"/>
            <p14:sldId id="2051"/>
            <p14:sldId id="2052"/>
            <p14:sldId id="20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orient="horz" pos="1684" userDrawn="1">
          <p15:clr>
            <a:srgbClr val="A4A3A4"/>
          </p15:clr>
        </p15:guide>
        <p15:guide id="3" orient="horz" pos="2069" userDrawn="1">
          <p15:clr>
            <a:srgbClr val="A4A3A4"/>
          </p15:clr>
        </p15:guide>
        <p15:guide id="4" orient="horz" pos="1865" userDrawn="1">
          <p15:clr>
            <a:srgbClr val="A4A3A4"/>
          </p15:clr>
        </p15:guide>
        <p15:guide id="5" orient="horz" pos="2341" userDrawn="1">
          <p15:clr>
            <a:srgbClr val="A4A3A4"/>
          </p15:clr>
        </p15:guide>
        <p15:guide id="6" orient="horz" pos="3022" userDrawn="1">
          <p15:clr>
            <a:srgbClr val="A4A3A4"/>
          </p15:clr>
        </p15:guide>
        <p15:guide id="7" orient="horz" pos="1185" userDrawn="1">
          <p15:clr>
            <a:srgbClr val="A4A3A4"/>
          </p15:clr>
        </p15:guide>
        <p15:guide id="8" orient="horz" pos="2387" userDrawn="1">
          <p15:clr>
            <a:srgbClr val="A4A3A4"/>
          </p15:clr>
        </p15:guide>
        <p15:guide id="9" pos="3120" userDrawn="1">
          <p15:clr>
            <a:srgbClr val="A4A3A4"/>
          </p15:clr>
        </p15:guide>
        <p15:guide id="10" pos="6023" userDrawn="1">
          <p15:clr>
            <a:srgbClr val="A4A3A4"/>
          </p15:clr>
        </p15:guide>
        <p15:guide id="11" pos="285" userDrawn="1">
          <p15:clr>
            <a:srgbClr val="A4A3A4"/>
          </p15:clr>
        </p15:guide>
        <p15:guide id="12" pos="535" userDrawn="1">
          <p15:clr>
            <a:srgbClr val="A4A3A4"/>
          </p15:clr>
        </p15:guide>
        <p15:guide id="13" pos="5864" userDrawn="1">
          <p15:clr>
            <a:srgbClr val="A4A3A4"/>
          </p15:clr>
        </p15:guide>
        <p15:guide id="14" pos="58" userDrawn="1">
          <p15:clr>
            <a:srgbClr val="A4A3A4"/>
          </p15:clr>
        </p15:guide>
        <p15:guide id="15" pos="3211">
          <p15:clr>
            <a:srgbClr val="A4A3A4"/>
          </p15:clr>
        </p15:guide>
        <p15:guide id="16" pos="2122" userDrawn="1">
          <p15:clr>
            <a:srgbClr val="A4A3A4"/>
          </p15:clr>
        </p15:guide>
        <p15:guide id="17" pos="2213">
          <p15:clr>
            <a:srgbClr val="A4A3A4"/>
          </p15:clr>
        </p15:guide>
        <p15:guide id="18" pos="2372" userDrawn="1">
          <p15:clr>
            <a:srgbClr val="A4A3A4"/>
          </p15:clr>
        </p15:guide>
        <p15:guide id="19" pos="4435" userDrawn="1">
          <p15:clr>
            <a:srgbClr val="A4A3A4"/>
          </p15:clr>
        </p15:guide>
        <p15:guide id="20" pos="4503" userDrawn="1">
          <p15:clr>
            <a:srgbClr val="A4A3A4"/>
          </p15:clr>
        </p15:guide>
        <p15:guide id="21" pos="3914" userDrawn="1">
          <p15:clr>
            <a:srgbClr val="A4A3A4"/>
          </p15:clr>
        </p15:guide>
        <p15:guide id="22" orient="horz" pos="33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만든 이" initials="오전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545D1"/>
    <a:srgbClr val="FD5FEA"/>
    <a:srgbClr val="F77643"/>
    <a:srgbClr val="66FF33"/>
    <a:srgbClr val="99CCFF"/>
    <a:srgbClr val="3DA8FF"/>
    <a:srgbClr val="707014"/>
    <a:srgbClr val="293F6F"/>
    <a:srgbClr val="800000"/>
    <a:srgbClr val="7DCB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9" autoAdjust="0"/>
    <p:restoredTop sz="95214" autoAdjust="0"/>
  </p:normalViewPr>
  <p:slideViewPr>
    <p:cSldViewPr>
      <p:cViewPr varScale="1">
        <p:scale>
          <a:sx n="116" d="100"/>
          <a:sy n="116" d="100"/>
        </p:scale>
        <p:origin x="1422" y="108"/>
      </p:cViewPr>
      <p:guideLst>
        <p:guide orient="horz" pos="3702"/>
        <p:guide orient="horz" pos="1684"/>
        <p:guide orient="horz" pos="2069"/>
        <p:guide orient="horz" pos="1865"/>
        <p:guide orient="horz" pos="2341"/>
        <p:guide orient="horz" pos="3022"/>
        <p:guide orient="horz" pos="1185"/>
        <p:guide orient="horz" pos="2387"/>
        <p:guide pos="3120"/>
        <p:guide pos="6023"/>
        <p:guide pos="285"/>
        <p:guide pos="535"/>
        <p:guide pos="5864"/>
        <p:guide pos="58"/>
        <p:guide pos="3211"/>
        <p:guide pos="2122"/>
        <p:guide pos="2213"/>
        <p:guide pos="2372"/>
        <p:guide pos="4435"/>
        <p:guide pos="4503"/>
        <p:guide pos="3914"/>
        <p:guide orient="horz" pos="3385"/>
      </p:guideLst>
    </p:cSldViewPr>
  </p:slideViewPr>
  <p:outlineViewPr>
    <p:cViewPr>
      <p:scale>
        <a:sx n="33" d="100"/>
        <a:sy n="33" d="100"/>
      </p:scale>
      <p:origin x="0" y="-4075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00" d="100"/>
          <a:sy n="100" d="100"/>
        </p:scale>
        <p:origin x="3568" y="-116"/>
      </p:cViewPr>
      <p:guideLst>
        <p:guide orient="horz" pos="3127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6" tIns="45750" rIns="91506" bIns="45750" numCol="1" anchor="t" anchorCtr="0" compatLnSpc="1">
            <a:prstTxWarp prst="textNoShape">
              <a:avLst/>
            </a:prstTxWarp>
          </a:bodyPr>
          <a:lstStyle>
            <a:lvl1pPr algn="l" defTabSz="913480" eaLnBrk="1" latinLnBrk="1" hangingPunct="1">
              <a:spcBef>
                <a:spcPct val="0"/>
              </a:spcBef>
              <a:defRPr kumimoji="1" sz="1200" b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6" tIns="45750" rIns="91506" bIns="45750" numCol="1" anchor="t" anchorCtr="0" compatLnSpc="1">
            <a:prstTxWarp prst="textNoShape">
              <a:avLst/>
            </a:prstTxWarp>
          </a:bodyPr>
          <a:lstStyle>
            <a:lvl1pPr algn="r" defTabSz="913480" eaLnBrk="1" latinLnBrk="1" hangingPunct="1">
              <a:spcBef>
                <a:spcPct val="0"/>
              </a:spcBef>
              <a:defRPr kumimoji="1" sz="1200" b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6" tIns="45750" rIns="91506" bIns="45750" numCol="1" anchor="b" anchorCtr="0" compatLnSpc="1">
            <a:prstTxWarp prst="textNoShape">
              <a:avLst/>
            </a:prstTxWarp>
          </a:bodyPr>
          <a:lstStyle>
            <a:lvl1pPr algn="l" defTabSz="913480" eaLnBrk="1" latinLnBrk="1" hangingPunct="1">
              <a:spcBef>
                <a:spcPct val="0"/>
              </a:spcBef>
              <a:defRPr kumimoji="1" sz="1200" b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6" tIns="45750" rIns="91506" bIns="45750" numCol="1" anchor="b" anchorCtr="0" compatLnSpc="1">
            <a:prstTxWarp prst="textNoShape">
              <a:avLst/>
            </a:prstTxWarp>
          </a:bodyPr>
          <a:lstStyle>
            <a:lvl1pPr algn="r" defTabSz="913480" eaLnBrk="1" latinLnBrk="1" hangingPunct="1">
              <a:spcBef>
                <a:spcPct val="0"/>
              </a:spcBef>
              <a:defRPr kumimoji="1" sz="1200" b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fld id="{255EAC26-B2AE-4589-B539-D5359C4A4293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379168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6" tIns="45750" rIns="91506" bIns="45750" numCol="1" anchor="t" anchorCtr="0" compatLnSpc="1">
            <a:prstTxWarp prst="textNoShape">
              <a:avLst/>
            </a:prstTxWarp>
          </a:bodyPr>
          <a:lstStyle>
            <a:lvl1pPr algn="l" defTabSz="913480" eaLnBrk="1" latinLnBrk="1" hangingPunct="1">
              <a:spcBef>
                <a:spcPct val="0"/>
              </a:spcBef>
              <a:defRPr kumimoji="1" sz="1200" b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06" tIns="45750" rIns="91506" bIns="45750" numCol="1" anchor="t" anchorCtr="0" compatLnSpc="1">
            <a:prstTxWarp prst="textNoShape">
              <a:avLst/>
            </a:prstTxWarp>
          </a:bodyPr>
          <a:lstStyle>
            <a:lvl1pPr algn="r" defTabSz="913480" eaLnBrk="1" latinLnBrk="1" hangingPunct="1">
              <a:spcBef>
                <a:spcPct val="0"/>
              </a:spcBef>
              <a:defRPr kumimoji="1" sz="1200" b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10" name="슬라이드 이미지 개체 틀 9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7" tIns="45752" rIns="91507" bIns="45752" rtlCol="0" anchor="ctr"/>
          <a:lstStyle/>
          <a:p>
            <a:endParaRPr lang="ko-KR" altLang="en-US" dirty="0"/>
          </a:p>
        </p:txBody>
      </p:sp>
      <p:sp>
        <p:nvSpPr>
          <p:cNvPr id="11" name="슬라이드 노트 개체 틀 10"/>
          <p:cNvSpPr>
            <a:spLocks noGrp="1"/>
          </p:cNvSpPr>
          <p:nvPr>
            <p:ph type="body" sz="quarter" idx="3"/>
          </p:nvPr>
        </p:nvSpPr>
        <p:spPr>
          <a:xfrm>
            <a:off x="679458" y="4714887"/>
            <a:ext cx="5438774" cy="4467225"/>
          </a:xfrm>
          <a:prstGeom prst="rect">
            <a:avLst/>
          </a:prstGeom>
        </p:spPr>
        <p:txBody>
          <a:bodyPr vert="horz" lIns="91507" tIns="45752" rIns="91507" bIns="45752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5"/>
          </p:nvPr>
        </p:nvSpPr>
        <p:spPr>
          <a:xfrm>
            <a:off x="7404284" y="9429762"/>
            <a:ext cx="2946400" cy="496887"/>
          </a:xfrm>
          <a:prstGeom prst="rect">
            <a:avLst/>
          </a:prstGeom>
        </p:spPr>
        <p:txBody>
          <a:bodyPr vert="horz" lIns="91507" tIns="45752" rIns="91507" bIns="45752" rtlCol="0" anchor="b"/>
          <a:lstStyle>
            <a:lvl1pPr algn="r">
              <a:defRPr sz="1200"/>
            </a:lvl1pPr>
          </a:lstStyle>
          <a:p>
            <a:fld id="{1CD113C3-3AED-4F55-B4A3-296E424B940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4"/>
          </p:nvPr>
        </p:nvSpPr>
        <p:spPr>
          <a:xfrm>
            <a:off x="2093697" y="9429762"/>
            <a:ext cx="2946400" cy="496887"/>
          </a:xfrm>
          <a:prstGeom prst="rect">
            <a:avLst/>
          </a:prstGeom>
        </p:spPr>
        <p:txBody>
          <a:bodyPr vert="horz" lIns="91507" tIns="45752" rIns="91507" bIns="45752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altLang="ko-KR" dirty="0"/>
              <a:t>&lt;#&gt;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73963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1743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1959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6363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148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9869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2765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922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0323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966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8689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2097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6244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77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4784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79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722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13C3-3AED-4F55-B4A3-296E424B9406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02. 본문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내용 개체 틀 9"/>
          <p:cNvSpPr>
            <a:spLocks noGrp="1"/>
          </p:cNvSpPr>
          <p:nvPr>
            <p:ph sz="quarter" idx="11"/>
          </p:nvPr>
        </p:nvSpPr>
        <p:spPr>
          <a:xfrm>
            <a:off x="452498" y="1448780"/>
            <a:ext cx="4428494" cy="360244"/>
          </a:xfrm>
          <a:prstGeom prst="rect">
            <a:avLst/>
          </a:prstGeom>
          <a:ln w="12700">
            <a:noFill/>
          </a:ln>
        </p:spPr>
        <p:txBody>
          <a:bodyPr lIns="72000" tIns="36000" rIns="72000" bIns="36000" anchor="ctr">
            <a:noAutofit/>
          </a:bodyPr>
          <a:lstStyle>
            <a:lvl1pPr marL="0" indent="0" algn="ctr">
              <a:buClr>
                <a:srgbClr val="FFC000"/>
              </a:buClr>
              <a:buSzPct val="75000"/>
              <a:buFont typeface="Arial" panose="020B0604020202020204" pitchFamily="34" charset="0"/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2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20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60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12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7" name="내용 개체 틀 9"/>
          <p:cNvSpPr>
            <a:spLocks noGrp="1"/>
          </p:cNvSpPr>
          <p:nvPr>
            <p:ph sz="quarter" idx="63"/>
          </p:nvPr>
        </p:nvSpPr>
        <p:spPr>
          <a:xfrm>
            <a:off x="444468" y="756237"/>
            <a:ext cx="9016964" cy="369292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 marL="87313" indent="-87313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0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7" name="내용 개체 틀 9"/>
          <p:cNvSpPr>
            <a:spLocks noGrp="1"/>
          </p:cNvSpPr>
          <p:nvPr>
            <p:ph sz="quarter" idx="64"/>
          </p:nvPr>
        </p:nvSpPr>
        <p:spPr>
          <a:xfrm>
            <a:off x="452498" y="5949541"/>
            <a:ext cx="9001064" cy="467791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 marL="449263" indent="-449263" algn="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1" name="내용 개체 틀 9"/>
          <p:cNvSpPr>
            <a:spLocks noGrp="1"/>
          </p:cNvSpPr>
          <p:nvPr>
            <p:ph sz="quarter" idx="66"/>
          </p:nvPr>
        </p:nvSpPr>
        <p:spPr>
          <a:xfrm>
            <a:off x="438665" y="270114"/>
            <a:ext cx="5522447" cy="388362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4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2" name="내용 개체 틀 9"/>
          <p:cNvSpPr>
            <a:spLocks noGrp="1"/>
          </p:cNvSpPr>
          <p:nvPr>
            <p:ph sz="quarter" idx="67"/>
          </p:nvPr>
        </p:nvSpPr>
        <p:spPr>
          <a:xfrm>
            <a:off x="6933220" y="453281"/>
            <a:ext cx="2621196" cy="230817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 algn="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1200" b="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8" name="내용 개체 틀 9"/>
          <p:cNvSpPr>
            <a:spLocks noGrp="1"/>
          </p:cNvSpPr>
          <p:nvPr>
            <p:ph sz="quarter" idx="68"/>
          </p:nvPr>
        </p:nvSpPr>
        <p:spPr>
          <a:xfrm>
            <a:off x="4953000" y="1448780"/>
            <a:ext cx="4428494" cy="360244"/>
          </a:xfrm>
          <a:prstGeom prst="rect">
            <a:avLst/>
          </a:prstGeom>
          <a:ln w="12700">
            <a:noFill/>
          </a:ln>
        </p:spPr>
        <p:txBody>
          <a:bodyPr lIns="72000" tIns="36000" rIns="72000" bIns="36000" anchor="ctr">
            <a:noAutofit/>
          </a:bodyPr>
          <a:lstStyle>
            <a:lvl1pPr marL="0" indent="0" algn="ctr">
              <a:buClr>
                <a:srgbClr val="FFC000"/>
              </a:buClr>
              <a:buSzPct val="75000"/>
              <a:buFont typeface="Arial" panose="020B0604020202020204" pitchFamily="34" charset="0"/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2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20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60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12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48336" y="6526511"/>
            <a:ext cx="1406080" cy="27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85087"/>
      </p:ext>
    </p:extLst>
  </p:cSld>
  <p:clrMapOvr>
    <a:masterClrMapping/>
  </p:clrMapOvr>
  <p:transition spd="med">
    <p:pull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-4.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564915" y="2348856"/>
            <a:ext cx="9068709" cy="0"/>
          </a:xfrm>
          <a:prstGeom prst="line">
            <a:avLst/>
          </a:prstGeom>
          <a:solidFill>
            <a:srgbClr val="FFC000"/>
          </a:solidFill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내용 개체 틀 9"/>
          <p:cNvSpPr>
            <a:spLocks noGrp="1"/>
          </p:cNvSpPr>
          <p:nvPr>
            <p:ph sz="quarter" idx="10"/>
          </p:nvPr>
        </p:nvSpPr>
        <p:spPr>
          <a:xfrm>
            <a:off x="487872" y="1412776"/>
            <a:ext cx="6805388" cy="864507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내용 개체 틀 25"/>
          <p:cNvSpPr>
            <a:spLocks noGrp="1"/>
          </p:cNvSpPr>
          <p:nvPr>
            <p:ph sz="quarter" idx="17"/>
          </p:nvPr>
        </p:nvSpPr>
        <p:spPr>
          <a:xfrm>
            <a:off x="776536" y="2564904"/>
            <a:ext cx="6660740" cy="3636404"/>
          </a:xfrm>
          <a:prstGeom prst="rect">
            <a:avLst/>
          </a:prstGeom>
          <a:ln w="3175">
            <a:noFill/>
          </a:ln>
        </p:spPr>
        <p:txBody>
          <a:bodyPr>
            <a:noAutofit/>
          </a:bodyPr>
          <a:lstStyle>
            <a:lvl1pPr marL="0" indent="0" algn="just" eaLnBrk="1" latinLnBrk="0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68288" algn="l"/>
              </a:tabLs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71463" indent="-271463" algn="just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SzPct val="80000"/>
              <a:buFont typeface="Wingdings" pitchFamily="2" charset="2"/>
              <a:buChar char="v"/>
              <a:defRPr sz="1100">
                <a:solidFill>
                  <a:schemeClr val="tx2"/>
                </a:solidFill>
              </a:defRPr>
            </a:lvl2pPr>
            <a:lvl3pPr marL="541338" indent="-271463" algn="just" defTabSz="90170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SzPct val="80000"/>
              <a:buFont typeface="나눔고딕" pitchFamily="50" charset="-127"/>
              <a:buChar char="▶"/>
              <a:defRPr sz="1050">
                <a:solidFill>
                  <a:schemeClr val="tx2"/>
                </a:solidFill>
              </a:defRPr>
            </a:lvl3pPr>
            <a:lvl4pPr marL="814388" indent="-273050" algn="just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SzPct val="80000"/>
              <a:buFont typeface="Wingdings" pitchFamily="2" charset="2"/>
              <a:buChar char="§"/>
              <a:defRPr sz="1000">
                <a:solidFill>
                  <a:schemeClr val="tx2"/>
                </a:solidFill>
              </a:defRPr>
            </a:lvl4pPr>
            <a:lvl5pPr marL="1081088" indent="-258763" algn="just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SzPct val="80000"/>
              <a:buFont typeface="Times New Roman" pitchFamily="18" charset="0"/>
              <a:buChar char="−"/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64915" y="2331628"/>
            <a:ext cx="0" cy="432048"/>
          </a:xfrm>
          <a:prstGeom prst="line">
            <a:avLst/>
          </a:prstGeom>
          <a:solidFill>
            <a:srgbClr val="FFC000"/>
          </a:solidFill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241574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6. 뒷 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388604" y="2204864"/>
            <a:ext cx="7200800" cy="7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ko-KR" alt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YoonGothic Medium" panose="02020603020101020101" pitchFamily="18" charset="-127"/>
              </a:rPr>
              <a:t>경청해 주셔서 감사합니다</a:t>
            </a:r>
            <a:r>
              <a:rPr lang="en-US" altLang="ko-KR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YoonGothic Medium" panose="02020603020101020101" pitchFamily="18" charset="-127"/>
              </a:rPr>
              <a:t>.</a:t>
            </a:r>
          </a:p>
        </p:txBody>
      </p:sp>
      <p:sp>
        <p:nvSpPr>
          <p:cNvPr id="3" name="Rectangle 37"/>
          <p:cNvSpPr>
            <a:spLocks noChangeArrowheads="1"/>
          </p:cNvSpPr>
          <p:nvPr userDrawn="1"/>
        </p:nvSpPr>
        <p:spPr bwMode="auto">
          <a:xfrm>
            <a:off x="761531" y="4257092"/>
            <a:ext cx="8511949" cy="92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b"/>
          <a:lstStyle/>
          <a:p>
            <a:pPr algn="ctr"/>
            <a:r>
              <a:rPr lang="en-US" altLang="ko-KR" sz="3000" i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YoonGothic Medium" pitchFamily="18" charset="-127"/>
              </a:rPr>
              <a:t>YOUR TRUSTED PARTNER</a:t>
            </a:r>
            <a:endParaRPr lang="ko-KR" altLang="en-US" sz="3000" i="1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YoonGothic Medium" pitchFamily="18" charset="-127"/>
            </a:endParaRPr>
          </a:p>
        </p:txBody>
      </p:sp>
      <p:sp>
        <p:nvSpPr>
          <p:cNvPr id="4" name="직사각형 3"/>
          <p:cNvSpPr/>
          <p:nvPr userDrawn="1"/>
        </p:nvSpPr>
        <p:spPr bwMode="auto">
          <a:xfrm>
            <a:off x="2900772" y="5913276"/>
            <a:ext cx="4032448" cy="94472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04040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0 -0.25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02. 본문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내용 개체 틀 9"/>
          <p:cNvSpPr>
            <a:spLocks noGrp="1"/>
          </p:cNvSpPr>
          <p:nvPr>
            <p:ph sz="quarter" idx="11"/>
          </p:nvPr>
        </p:nvSpPr>
        <p:spPr>
          <a:xfrm>
            <a:off x="452438" y="1016732"/>
            <a:ext cx="9001124" cy="252000"/>
          </a:xfrm>
          <a:prstGeom prst="rect">
            <a:avLst/>
          </a:prstGeom>
          <a:ln w="12700">
            <a:noFill/>
          </a:ln>
        </p:spPr>
        <p:txBody>
          <a:bodyPr lIns="72000" tIns="36000" rIns="72000" bIns="36000" anchor="ctr">
            <a:noAutofit/>
          </a:bodyPr>
          <a:lstStyle>
            <a:lvl1pPr marL="185738" indent="-185738">
              <a:buClr>
                <a:srgbClr val="FFC000"/>
              </a:buClr>
              <a:buSzPct val="75000"/>
              <a:buFont typeface="Arial" panose="020B0604020202020204" pitchFamily="34" charset="0"/>
              <a:buChar char="█"/>
              <a:defRPr sz="12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2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20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60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12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28" name="내용 개체 틀 25"/>
          <p:cNvSpPr>
            <a:spLocks noGrp="1"/>
          </p:cNvSpPr>
          <p:nvPr>
            <p:ph sz="quarter" idx="17"/>
          </p:nvPr>
        </p:nvSpPr>
        <p:spPr>
          <a:xfrm>
            <a:off x="452438" y="1341000"/>
            <a:ext cx="9001124" cy="2140790"/>
          </a:xfrm>
          <a:prstGeom prst="rect">
            <a:avLst/>
          </a:prstGeom>
          <a:ln w="3175">
            <a:noFill/>
          </a:ln>
        </p:spPr>
        <p:txBody>
          <a:bodyPr>
            <a:noAutofit/>
          </a:bodyPr>
          <a:lstStyle>
            <a:lvl1pPr marL="171450" indent="-171450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Wingdings" panose="05000000000000000000" pitchFamily="2" charset="2"/>
              <a:buChar char="v"/>
              <a:defRPr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77800" indent="-177800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65000"/>
              <a:buFont typeface="Arial Narrow" panose="020B0606020202030204" pitchFamily="34" charset="0"/>
              <a:buChar char="►"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357188" indent="-176213" algn="just" defTabSz="901700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534988" indent="-179388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Arial Narrow" panose="020B0606020202030204" pitchFamily="34" charset="0"/>
              <a:buChar char="–"/>
              <a:defRPr sz="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77800" indent="-166688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9" name="내용 개체 틀 25"/>
          <p:cNvSpPr>
            <a:spLocks noGrp="1"/>
          </p:cNvSpPr>
          <p:nvPr>
            <p:ph sz="quarter" idx="41"/>
          </p:nvPr>
        </p:nvSpPr>
        <p:spPr>
          <a:xfrm>
            <a:off x="452438" y="3554059"/>
            <a:ext cx="9001124" cy="2323213"/>
          </a:xfrm>
          <a:prstGeom prst="rect">
            <a:avLst/>
          </a:prstGeom>
          <a:ln w="3175">
            <a:noFill/>
          </a:ln>
        </p:spPr>
        <p:txBody>
          <a:bodyPr>
            <a:noAutofit/>
          </a:bodyPr>
          <a:lstStyle>
            <a:lvl1pPr marL="171450" indent="-171450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Wingdings" panose="05000000000000000000" pitchFamily="2" charset="2"/>
              <a:buChar char="v"/>
              <a:defRPr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77800" indent="-177800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65000"/>
              <a:buFont typeface="Arial Narrow" panose="020B0606020202030204" pitchFamily="34" charset="0"/>
              <a:buChar char="►"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357188" indent="-176213" algn="just" defTabSz="901700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534988" indent="-179388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Arial Narrow" panose="020B0606020202030204" pitchFamily="34" charset="0"/>
              <a:buChar char="–"/>
              <a:defRPr sz="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77800" indent="-166688" algn="just" eaLnBrk="1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8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6" name="내용 개체 틀 9"/>
          <p:cNvSpPr>
            <a:spLocks noGrp="1"/>
          </p:cNvSpPr>
          <p:nvPr>
            <p:ph sz="quarter" idx="10"/>
          </p:nvPr>
        </p:nvSpPr>
        <p:spPr>
          <a:xfrm>
            <a:off x="452499" y="44624"/>
            <a:ext cx="9001063" cy="216072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1200" b="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7" name="내용 개체 틀 9"/>
          <p:cNvSpPr>
            <a:spLocks noGrp="1"/>
          </p:cNvSpPr>
          <p:nvPr>
            <p:ph sz="quarter" idx="63"/>
          </p:nvPr>
        </p:nvSpPr>
        <p:spPr>
          <a:xfrm>
            <a:off x="452499" y="287400"/>
            <a:ext cx="9001064" cy="535043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 marL="449263" indent="-449263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4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7" name="내용 개체 틀 9"/>
          <p:cNvSpPr>
            <a:spLocks noGrp="1"/>
          </p:cNvSpPr>
          <p:nvPr>
            <p:ph sz="quarter" idx="64"/>
          </p:nvPr>
        </p:nvSpPr>
        <p:spPr>
          <a:xfrm>
            <a:off x="452498" y="5949541"/>
            <a:ext cx="9001064" cy="467791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 marL="449263" indent="-449263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4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642575952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950" y="548680"/>
            <a:ext cx="8921750" cy="444881"/>
          </a:xfrm>
        </p:spPr>
        <p:txBody>
          <a:bodyPr anchor="b"/>
          <a:lstStyle>
            <a:lvl1pPr algn="l" defTabSz="914400" rtl="0" eaLnBrk="1" latinLnBrk="1" hangingPunct="1">
              <a:lnSpc>
                <a:spcPct val="85000"/>
              </a:lnSpc>
              <a:spcBef>
                <a:spcPct val="0"/>
              </a:spcBef>
              <a:buNone/>
              <a:defRPr lang="en-GB" sz="2500" b="1" kern="1200" spc="-150" dirty="0">
                <a:solidFill>
                  <a:schemeClr val="tx1"/>
                </a:solidFill>
                <a:latin typeface="맑은 고딕" pitchFamily="50" charset="-127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95300" y="512676"/>
            <a:ext cx="89154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  <a:latin typeface="맑은 고딕" pitchFamily="50" charset="-127"/>
            </a:endParaRPr>
          </a:p>
        </p:txBody>
      </p:sp>
      <p:sp>
        <p:nvSpPr>
          <p:cNvPr id="5" name="Line 10"/>
          <p:cNvSpPr>
            <a:spLocks noChangeShapeType="1"/>
          </p:cNvSpPr>
          <p:nvPr userDrawn="1"/>
        </p:nvSpPr>
        <p:spPr bwMode="auto">
          <a:xfrm>
            <a:off x="488950" y="6518678"/>
            <a:ext cx="8928099" cy="0"/>
          </a:xfrm>
          <a:prstGeom prst="line">
            <a:avLst/>
          </a:prstGeom>
          <a:noFill/>
          <a:ln w="63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/>
            <a:endParaRPr lang="en-US" noProof="0" dirty="0">
              <a:solidFill>
                <a:schemeClr val="bg1"/>
              </a:solidFill>
              <a:latin typeface="맑은 고딕" pitchFamily="50" charset="-127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11175" y="1087635"/>
            <a:ext cx="8899525" cy="61957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>
            <a:lvl3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en-US" altLang="ko-KR" sz="1200" kern="1200" spc="-15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3pPr>
          </a:lstStyle>
          <a:p>
            <a:pPr marL="0" lvl="2" indent="-179388" algn="l" defTabSz="914400" rtl="0" eaLnBrk="1" latinLnBrk="1" hangingPunct="1">
              <a:lnSpc>
                <a:spcPct val="110000"/>
              </a:lnSpc>
              <a:spcAft>
                <a:spcPts val="900"/>
              </a:spcAft>
              <a:buClr>
                <a:schemeClr val="accent2"/>
              </a:buClr>
              <a:buSzPct val="70000"/>
            </a:pPr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733467"/>
      </p:ext>
    </p:extLst>
  </p:cSld>
  <p:clrMapOvr>
    <a:masterClrMapping/>
  </p:clrMapOvr>
  <p:transition spd="med">
    <p:pull/>
  </p:transition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2AA20-1621-4264-B49B-7AA8556FE160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2020-04-16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395EB-1B41-4F57-B21C-DD72653284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12180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03. 본문 9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9"/>
          <p:cNvSpPr>
            <a:spLocks noGrp="1"/>
          </p:cNvSpPr>
          <p:nvPr>
            <p:ph sz="quarter" idx="11"/>
          </p:nvPr>
        </p:nvSpPr>
        <p:spPr>
          <a:xfrm>
            <a:off x="452437" y="1700576"/>
            <a:ext cx="9001126" cy="252000"/>
          </a:xfrm>
          <a:prstGeom prst="rect">
            <a:avLst/>
          </a:prstGeom>
          <a:ln w="12700">
            <a:noFill/>
          </a:ln>
        </p:spPr>
        <p:txBody>
          <a:bodyPr lIns="72000" tIns="36000" rIns="72000" bIns="36000" anchor="ctr">
            <a:normAutofit/>
          </a:bodyPr>
          <a:lstStyle>
            <a:lvl1pPr marL="185738" indent="-185738">
              <a:buClr>
                <a:schemeClr val="tx2"/>
              </a:buClr>
              <a:buSzPct val="120000"/>
              <a:buFont typeface="Arial" panose="020B0604020202020204" pitchFamily="34" charset="0"/>
              <a:buChar char="■"/>
              <a:defRPr sz="1200" b="1">
                <a:latin typeface="+mn-ea"/>
                <a:ea typeface="+mn-ea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2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20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60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12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7" name="내용 개체 틀 9"/>
          <p:cNvSpPr>
            <a:spLocks noGrp="1"/>
          </p:cNvSpPr>
          <p:nvPr>
            <p:ph sz="quarter" idx="10"/>
          </p:nvPr>
        </p:nvSpPr>
        <p:spPr>
          <a:xfrm>
            <a:off x="452499" y="44624"/>
            <a:ext cx="9001063" cy="216072"/>
          </a:xfrm>
          <a:prstGeom prst="rect">
            <a:avLst/>
          </a:prstGeom>
        </p:spPr>
        <p:txBody>
          <a:bodyPr lIns="72000" tIns="36000" rIns="72000" bIns="36000" anchor="ctr">
            <a:noAutofit/>
          </a:bodyPr>
          <a:lstStyle>
            <a:lvl1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1200" b="1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내용 개체 틀 9"/>
          <p:cNvSpPr>
            <a:spLocks noGrp="1"/>
          </p:cNvSpPr>
          <p:nvPr>
            <p:ph sz="quarter" idx="63"/>
          </p:nvPr>
        </p:nvSpPr>
        <p:spPr>
          <a:xfrm>
            <a:off x="452499" y="287400"/>
            <a:ext cx="9001064" cy="535043"/>
          </a:xfrm>
          <a:prstGeom prst="rect">
            <a:avLst/>
          </a:prstGeom>
        </p:spPr>
        <p:txBody>
          <a:bodyPr lIns="72000" tIns="36000" rIns="72000" bIns="36000" anchor="ctr">
            <a:normAutofit/>
          </a:bodyPr>
          <a:lstStyle>
            <a:lvl1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400" b="1">
                <a:latin typeface="+mn-ea"/>
                <a:ea typeface="+mn-ea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1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12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05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9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내용 개체 틀 9"/>
          <p:cNvSpPr>
            <a:spLocks noGrp="1"/>
          </p:cNvSpPr>
          <p:nvPr>
            <p:ph sz="quarter" idx="36"/>
          </p:nvPr>
        </p:nvSpPr>
        <p:spPr>
          <a:xfrm>
            <a:off x="452437" y="1016000"/>
            <a:ext cx="9001125" cy="6127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outerShdw dist="25400" dir="16200000" rotWithShape="0">
              <a:srgbClr val="335687"/>
            </a:outerShdw>
          </a:effectLst>
        </p:spPr>
        <p:txBody>
          <a:bodyPr lIns="72000" tIns="36000" rIns="72000" bIns="36000" anchor="t">
            <a:normAutofit/>
          </a:bodyPr>
          <a:lstStyle>
            <a:lvl1pPr marL="0" indent="0">
              <a:buFontTx/>
              <a:buNone/>
              <a:defRPr sz="1300" b="1" i="0">
                <a:latin typeface="+mn-ea"/>
                <a:ea typeface="+mn-ea"/>
              </a:defRPr>
            </a:lvl1pPr>
            <a:lvl2pPr marL="360363" indent="-360363">
              <a:buSzPct val="80000"/>
              <a:buFont typeface="나눔고딕" pitchFamily="50" charset="-127"/>
              <a:buChar char="▶"/>
              <a:defRPr sz="2400" b="0">
                <a:latin typeface="Arial Narrow" pitchFamily="34" charset="0"/>
                <a:ea typeface="가는각진제목체" pitchFamily="18" charset="-127"/>
              </a:defRPr>
            </a:lvl2pPr>
            <a:lvl3pPr marL="720725" indent="-360363">
              <a:buSzPct val="80000"/>
              <a:buFont typeface="Wingdings" pitchFamily="2" charset="2"/>
              <a:buChar char="§"/>
              <a:defRPr sz="2000">
                <a:latin typeface="Arial Narrow" pitchFamily="34" charset="0"/>
                <a:ea typeface="가는각진제목체" pitchFamily="18" charset="-127"/>
              </a:defRPr>
            </a:lvl3pPr>
            <a:lvl4pPr marL="1081088" indent="-360363">
              <a:buSzPct val="80000"/>
              <a:buFont typeface="Arial" pitchFamily="34" charset="0"/>
              <a:buChar char="•"/>
              <a:defRPr sz="1600">
                <a:latin typeface="Arial Narrow" pitchFamily="34" charset="0"/>
                <a:ea typeface="가는각진제목체" pitchFamily="18" charset="-127"/>
              </a:defRPr>
            </a:lvl4pPr>
            <a:lvl5pPr marL="1430338" indent="-349250">
              <a:buSzPct val="80000"/>
              <a:buFont typeface="나눔고딕" pitchFamily="50" charset="-127"/>
              <a:buChar char="-"/>
              <a:defRPr sz="1200">
                <a:latin typeface="Arial Narrow" pitchFamily="34" charset="0"/>
                <a:ea typeface="가는각진제목체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940900385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 bwMode="auto">
          <a:xfrm>
            <a:off x="341645" y="692696"/>
            <a:ext cx="9216000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endParaRPr lang="ko-KR" altLang="en-US" sz="1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각 삼각형 13"/>
          <p:cNvSpPr/>
          <p:nvPr/>
        </p:nvSpPr>
        <p:spPr bwMode="auto">
          <a:xfrm flipH="1">
            <a:off x="8824037" y="692696"/>
            <a:ext cx="18000" cy="18000"/>
          </a:xfrm>
          <a:prstGeom prst="rtTriangle">
            <a:avLst/>
          </a:prstGeom>
          <a:solidFill>
            <a:srgbClr val="FFC000"/>
          </a:solidFill>
          <a:ln w="63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endParaRPr lang="ko-KR" altLang="en-US" sz="1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8345719" y="692696"/>
            <a:ext cx="1224000" cy="18000"/>
          </a:xfrm>
          <a:prstGeom prst="rect">
            <a:avLst/>
          </a:prstGeom>
          <a:solidFill>
            <a:srgbClr val="FFC000"/>
          </a:solidFill>
          <a:ln w="63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endParaRPr lang="ko-KR" altLang="en-US" sz="1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제목 개체 틀 3"/>
          <p:cNvSpPr>
            <a:spLocks noGrp="1"/>
          </p:cNvSpPr>
          <p:nvPr>
            <p:ph type="title"/>
          </p:nvPr>
        </p:nvSpPr>
        <p:spPr>
          <a:xfrm>
            <a:off x="495300" y="44624"/>
            <a:ext cx="89154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1" lang="ko-KR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가는각진제목체" pitchFamily="18" charset="-127"/>
              </a:rPr>
              <a:t>마스터 텍스트 스타일을 편집합니다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504019" y="139109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가는각진제목체" pitchFamily="18" charset="-127"/>
              </a:rPr>
              <a:t>마스터 텍스트 스타일을 편집합니다</a:t>
            </a:r>
          </a:p>
          <a:p>
            <a:pPr marL="742950" marR="0" lvl="1" indent="-28575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가는각진제목체" pitchFamily="18" charset="-127"/>
              </a:rPr>
              <a:t>둘째 수준</a:t>
            </a:r>
          </a:p>
          <a:p>
            <a:pPr marL="1143000" marR="0" lvl="2" indent="-2286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가는각진제목체" pitchFamily="18" charset="-127"/>
              </a:rPr>
              <a:t>셋째 수준</a:t>
            </a:r>
          </a:p>
          <a:p>
            <a:pPr marL="1600200" marR="0" lvl="3" indent="-2286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1" lang="ko-KR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가는각진제목체" pitchFamily="18" charset="-127"/>
              </a:rPr>
              <a:t>넷째 수준</a:t>
            </a:r>
          </a:p>
          <a:p>
            <a:pPr marL="2057400" marR="0" lvl="4" indent="-2286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tabLst/>
              <a:defRPr/>
            </a:pPr>
            <a:r>
              <a:rPr kumimoji="1" lang="ko-KR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가는각진제목체" pitchFamily="18" charset="-127"/>
              </a:rPr>
              <a:t>다섯째 수준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4592638" y="6561348"/>
            <a:ext cx="72072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859627">
              <a:spcBef>
                <a:spcPct val="30000"/>
              </a:spcBef>
              <a:buClr>
                <a:srgbClr val="000066"/>
              </a:buClr>
              <a:buFont typeface="Wingdings" pitchFamily="2" charset="2"/>
              <a:buNone/>
            </a:pPr>
            <a:fld id="{0AA643E2-AC36-4AA6-9F53-7EFEC11C0BE2}" type="slidenum">
              <a:rPr lang="ko-KR" altLang="en-US" sz="900" b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pPr defTabSz="859627">
                <a:spcBef>
                  <a:spcPct val="30000"/>
                </a:spcBef>
                <a:buClr>
                  <a:srgbClr val="000066"/>
                </a:buClr>
                <a:buFont typeface="Wingdings" pitchFamily="2" charset="2"/>
                <a:buNone/>
              </a:pPr>
              <a:t>‹#›</a:t>
            </a:fld>
            <a:endParaRPr lang="en-US" altLang="ko-KR" sz="900" b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341645" y="5892600"/>
            <a:ext cx="9228074" cy="0"/>
          </a:xfrm>
          <a:prstGeom prst="line">
            <a:avLst/>
          </a:prstGeom>
          <a:solidFill>
            <a:srgbClr val="707014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 userDrawn="1"/>
        </p:nvCxnSpPr>
        <p:spPr bwMode="auto">
          <a:xfrm>
            <a:off x="335608" y="6453336"/>
            <a:ext cx="9228074" cy="0"/>
          </a:xfrm>
          <a:prstGeom prst="line">
            <a:avLst/>
          </a:prstGeom>
          <a:solidFill>
            <a:srgbClr val="707014"/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1629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876" r:id="rId2"/>
    <p:sldLayoutId id="2147483954" r:id="rId3"/>
    <p:sldLayoutId id="2147483969" r:id="rId4"/>
    <p:sldLayoutId id="2147483970" r:id="rId5"/>
  </p:sldLayoutIdLst>
  <p:transition spd="med">
    <p:pull/>
  </p:transition>
  <p:hf hdr="0" ftr="0" dt="0"/>
  <p:txStyles>
    <p:titleStyle>
      <a:lvl1pPr marL="342900" marR="0" indent="-342900" algn="l" defTabSz="914400" rtl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tabLst/>
        <a:defRPr kumimoji="1" sz="1400" b="1">
          <a:solidFill>
            <a:schemeClr val="bg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400" b="1">
          <a:solidFill>
            <a:schemeClr val="bg1"/>
          </a:solidFill>
          <a:latin typeface="Arial" charset="0"/>
          <a:ea typeface="가는각진제목체" pitchFamily="18" charset="-127"/>
        </a:defRPr>
      </a:lvl9pPr>
    </p:titleStyle>
    <p:bodyStyle>
      <a:lvl1pPr marL="342900" marR="0" indent="-342900" algn="l" defTabSz="914400" rtl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tabLst/>
        <a:defRPr kumimoji="1" sz="3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742950" marR="0" indent="-285750" algn="l" defTabSz="914400" rtl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tabLst/>
        <a:defRPr kumimoji="1" sz="28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marL="1143000" marR="0" indent="-228600" algn="l" defTabSz="914400" rtl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tabLst/>
        <a:defRPr kumimoji="1" sz="2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marL="1600200" marR="0" indent="-228600" algn="l" defTabSz="914400" rtl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tabLst/>
        <a:defRPr kumimoji="1" sz="2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marL="2057400" marR="0" indent="-228600" algn="l" defTabSz="914400" rtl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tabLst/>
        <a:defRPr kumimoji="1" sz="2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843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76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buFont typeface="Wingdings" pitchFamily="2" charset="2"/>
              <a:buChar char="§"/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pPr eaLnBrk="1" latinLnBrk="1" hangingPunct="1">
              <a:defRPr/>
            </a:pPr>
            <a:fld id="{18453060-B3DA-4E3D-AD75-B15F9A573C14}" type="datetimeFigureOut">
              <a:rPr kumimoji="1" lang="ko-KR" altLang="en-US" b="0" smtClean="0">
                <a:solidFill>
                  <a:prstClr val="black">
                    <a:tint val="75000"/>
                  </a:prstClr>
                </a:solidFill>
              </a:rPr>
              <a:pPr eaLnBrk="1" latinLnBrk="1" hangingPunct="1">
                <a:defRPr/>
              </a:pPr>
              <a:t>2020-04-16</a:t>
            </a:fld>
            <a:endParaRPr kumimoji="1" lang="ko-KR" altLang="en-US" b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76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buFont typeface="Wingdings" pitchFamily="2" charset="2"/>
              <a:buChar char="§"/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pPr eaLnBrk="1" latinLnBrk="1" hangingPunct="1">
              <a:defRPr/>
            </a:pPr>
            <a:endParaRPr kumimoji="1" lang="ko-KR" altLang="en-US" b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76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ct val="50000"/>
              </a:spcBef>
              <a:buFont typeface="Wingdings" pitchFamily="2" charset="2"/>
              <a:buChar char="§"/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pPr eaLnBrk="1" latinLnBrk="1" hangingPunct="1">
              <a:defRPr/>
            </a:pPr>
            <a:fld id="{E8C5BBB2-D884-4881-8ABB-864F5A30EDAA}" type="slidenum">
              <a:rPr kumimoji="1" lang="ko-KR" altLang="en-US" b="0" smtClean="0">
                <a:solidFill>
                  <a:prstClr val="black">
                    <a:tint val="75000"/>
                  </a:prstClr>
                </a:solidFill>
              </a:rPr>
              <a:pPr eaLnBrk="1" latinLnBrk="1" hangingPunct="1">
                <a:defRPr/>
              </a:pPr>
              <a:t>‹#›</a:t>
            </a:fld>
            <a:endParaRPr kumimoji="1" lang="ko-KR" altLang="en-US" b="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3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6" r:id="rId2"/>
  </p:sldLayoutIdLst>
  <p:transition spd="med">
    <p:pull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ea"/>
          <a:ea typeface="+mn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bcardrefund.hannetsoft.co.k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0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752296" y="980728"/>
            <a:ext cx="84014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rPr>
              <a:t>소상공인 카드수수료 지원사업 신청하기 </a:t>
            </a:r>
            <a:endParaRPr lang="en-US" altLang="ko-KR" sz="30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5E9BA89F-D489-436F-8A32-375BFF317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871" y="5127816"/>
            <a:ext cx="2622258" cy="425420"/>
          </a:xfrm>
          <a:prstGeom prst="rect">
            <a:avLst/>
          </a:prstGeom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xmlns="" id="{D0493BCC-FD5C-4DDB-B52C-3BFB0992A2FE}"/>
              </a:ext>
            </a:extLst>
          </p:cNvPr>
          <p:cNvSpPr/>
          <p:nvPr/>
        </p:nvSpPr>
        <p:spPr>
          <a:xfrm>
            <a:off x="2504727" y="1772816"/>
            <a:ext cx="4896544" cy="3132348"/>
          </a:xfrm>
          <a:prstGeom prst="roundRect">
            <a:avLst/>
          </a:prstGeom>
          <a:blipFill dpi="0" rotWithShape="1">
            <a:blip r:embed="rId4">
              <a:alphaModFix amt="2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54442"/>
      </p:ext>
    </p:extLst>
  </p:cSld>
  <p:clrMapOvr>
    <a:masterClrMapping/>
  </p:clrMapOvr>
  <p:transition spd="med" advTm="15012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6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4214117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6-3.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사업장 주소지로 검색된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빨간네모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를 클릭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ko-KR" altLang="en-US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D1154031-2686-46A3-A1E7-0917547B4CAB}"/>
              </a:ext>
            </a:extLst>
          </p:cNvPr>
          <p:cNvSpPr/>
          <p:nvPr/>
        </p:nvSpPr>
        <p:spPr>
          <a:xfrm>
            <a:off x="3719449" y="1556627"/>
            <a:ext cx="549475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132B6B0D-EF26-4CAF-9479-08C4276BA7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962" y="1927695"/>
            <a:ext cx="6825208" cy="3697549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3584848" y="3320988"/>
            <a:ext cx="90010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4613566" y="3292617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4412940" y="3244612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621309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6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3782069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6-4.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빨간네모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안에 사업장 세부주소 작성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D1154031-2686-46A3-A1E7-0917547B4CAB}"/>
              </a:ext>
            </a:extLst>
          </p:cNvPr>
          <p:cNvSpPr/>
          <p:nvPr/>
        </p:nvSpPr>
        <p:spPr>
          <a:xfrm>
            <a:off x="2099269" y="1556627"/>
            <a:ext cx="549475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8DD4CE8-2635-449C-AF43-2A99A0C55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89" y="1884370"/>
            <a:ext cx="7747529" cy="3767164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3544136" y="3195192"/>
            <a:ext cx="2849024" cy="16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6448413" y="3174751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6282726" y="3136989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작성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8085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7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3386025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7-1.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신청서 작성하기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단계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해당사항 기재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74553B19-70D3-405E-9E42-C3F389CBA3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89" y="1864448"/>
            <a:ext cx="7747529" cy="4033737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3549251" y="2456892"/>
            <a:ext cx="2849024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6498291" y="2456892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6570758" y="2395917"/>
            <a:ext cx="187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숫자만 기입하여 작성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52617C59-6DF8-4723-B102-F5F9F6CC425E}"/>
              </a:ext>
            </a:extLst>
          </p:cNvPr>
          <p:cNvSpPr/>
          <p:nvPr/>
        </p:nvSpPr>
        <p:spPr>
          <a:xfrm>
            <a:off x="3548844" y="2852936"/>
            <a:ext cx="2849024" cy="1800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화살표: 왼쪽 44">
            <a:extLst>
              <a:ext uri="{FF2B5EF4-FFF2-40B4-BE49-F238E27FC236}">
                <a16:creationId xmlns:a16="http://schemas.microsoft.com/office/drawing/2014/main" xmlns="" id="{DE522695-E2B8-44AD-89A4-DD393ACDAE9D}"/>
              </a:ext>
            </a:extLst>
          </p:cNvPr>
          <p:cNvSpPr/>
          <p:nvPr/>
        </p:nvSpPr>
        <p:spPr>
          <a:xfrm>
            <a:off x="6501172" y="2852936"/>
            <a:ext cx="144016" cy="201477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화살표: 왼쪽 46">
            <a:extLst>
              <a:ext uri="{FF2B5EF4-FFF2-40B4-BE49-F238E27FC236}">
                <a16:creationId xmlns:a16="http://schemas.microsoft.com/office/drawing/2014/main" xmlns="" id="{A884EC64-9983-4E4B-8EE5-ACF46CAA668E}"/>
              </a:ext>
            </a:extLst>
          </p:cNvPr>
          <p:cNvSpPr/>
          <p:nvPr/>
        </p:nvSpPr>
        <p:spPr>
          <a:xfrm>
            <a:off x="6501172" y="3573016"/>
            <a:ext cx="144016" cy="201477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73BB4C74-14B5-4D34-9332-59DACE756D02}"/>
              </a:ext>
            </a:extLst>
          </p:cNvPr>
          <p:cNvSpPr/>
          <p:nvPr/>
        </p:nvSpPr>
        <p:spPr>
          <a:xfrm>
            <a:off x="6501172" y="3947603"/>
            <a:ext cx="144016" cy="201477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화살표: 왼쪽 48">
            <a:extLst>
              <a:ext uri="{FF2B5EF4-FFF2-40B4-BE49-F238E27FC236}">
                <a16:creationId xmlns:a16="http://schemas.microsoft.com/office/drawing/2014/main" xmlns="" id="{55F5631C-D4F4-4C79-B870-D0EC1E517504}"/>
              </a:ext>
            </a:extLst>
          </p:cNvPr>
          <p:cNvSpPr/>
          <p:nvPr/>
        </p:nvSpPr>
        <p:spPr>
          <a:xfrm>
            <a:off x="6501172" y="4728816"/>
            <a:ext cx="144016" cy="201477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화살표: 왼쪽 49">
            <a:extLst>
              <a:ext uri="{FF2B5EF4-FFF2-40B4-BE49-F238E27FC236}">
                <a16:creationId xmlns:a16="http://schemas.microsoft.com/office/drawing/2014/main" xmlns="" id="{52EBB40F-F3D3-467E-A4CD-5A2C5670BBB7}"/>
              </a:ext>
            </a:extLst>
          </p:cNvPr>
          <p:cNvSpPr/>
          <p:nvPr/>
        </p:nvSpPr>
        <p:spPr>
          <a:xfrm>
            <a:off x="6510494" y="5112023"/>
            <a:ext cx="144016" cy="201477"/>
          </a:xfrm>
          <a:prstGeom prst="lef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화살표: 왼쪽 50">
            <a:extLst>
              <a:ext uri="{FF2B5EF4-FFF2-40B4-BE49-F238E27FC236}">
                <a16:creationId xmlns:a16="http://schemas.microsoft.com/office/drawing/2014/main" xmlns="" id="{8E00E3F9-7CE7-4D84-8DD9-3F58DA4159CF}"/>
              </a:ext>
            </a:extLst>
          </p:cNvPr>
          <p:cNvSpPr/>
          <p:nvPr/>
        </p:nvSpPr>
        <p:spPr>
          <a:xfrm>
            <a:off x="3332820" y="5063727"/>
            <a:ext cx="144016" cy="201477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3B16285D-42D0-4E9B-9357-01A781728659}"/>
              </a:ext>
            </a:extLst>
          </p:cNvPr>
          <p:cNvSpPr/>
          <p:nvPr/>
        </p:nvSpPr>
        <p:spPr>
          <a:xfrm>
            <a:off x="3548844" y="3212976"/>
            <a:ext cx="2849024" cy="18002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xmlns="" id="{735D54EE-AA56-49AF-B1A8-C0639D6B18D1}"/>
              </a:ext>
            </a:extLst>
          </p:cNvPr>
          <p:cNvSpPr/>
          <p:nvPr/>
        </p:nvSpPr>
        <p:spPr>
          <a:xfrm>
            <a:off x="3548844" y="3609020"/>
            <a:ext cx="2849024" cy="1800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xmlns="" id="{1AF6373E-9BEE-45F6-BB41-0034E3A8AEB1}"/>
              </a:ext>
            </a:extLst>
          </p:cNvPr>
          <p:cNvSpPr/>
          <p:nvPr/>
        </p:nvSpPr>
        <p:spPr>
          <a:xfrm>
            <a:off x="3548844" y="3969060"/>
            <a:ext cx="2849024" cy="1800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xmlns="" id="{B90D1DFE-37CF-4438-9FF8-A202AF4EAD67}"/>
              </a:ext>
            </a:extLst>
          </p:cNvPr>
          <p:cNvSpPr/>
          <p:nvPr/>
        </p:nvSpPr>
        <p:spPr>
          <a:xfrm>
            <a:off x="3548844" y="4365104"/>
            <a:ext cx="2849024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xmlns="" id="{EA84C44D-3CB0-49E5-8720-0E3F40ECD28B}"/>
              </a:ext>
            </a:extLst>
          </p:cNvPr>
          <p:cNvSpPr/>
          <p:nvPr/>
        </p:nvSpPr>
        <p:spPr>
          <a:xfrm>
            <a:off x="3548844" y="4725144"/>
            <a:ext cx="2849024" cy="1800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xmlns="" id="{FFFBB01F-472F-4282-BF07-2A37572C11B9}"/>
              </a:ext>
            </a:extLst>
          </p:cNvPr>
          <p:cNvSpPr/>
          <p:nvPr/>
        </p:nvSpPr>
        <p:spPr>
          <a:xfrm>
            <a:off x="3537210" y="5093345"/>
            <a:ext cx="1343782" cy="1800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220A0ED5-2712-4737-A3BA-CAB5299689AE}"/>
              </a:ext>
            </a:extLst>
          </p:cNvPr>
          <p:cNvSpPr txBox="1"/>
          <p:nvPr/>
        </p:nvSpPr>
        <p:spPr>
          <a:xfrm>
            <a:off x="6609184" y="2780928"/>
            <a:ext cx="1766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solidFill>
                  <a:srgbClr val="FFC000"/>
                </a:solidFill>
              </a:rPr>
              <a:t>숫자만 기입하여 작성</a:t>
            </a:r>
            <a:endParaRPr lang="ko-KR" altLang="en-US" sz="1200" dirty="0">
              <a:solidFill>
                <a:srgbClr val="FFC00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4063DBFE-D650-409C-B68F-377E76028954}"/>
              </a:ext>
            </a:extLst>
          </p:cNvPr>
          <p:cNvSpPr txBox="1"/>
          <p:nvPr/>
        </p:nvSpPr>
        <p:spPr>
          <a:xfrm>
            <a:off x="6654510" y="3140968"/>
            <a:ext cx="2330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92D050"/>
                </a:solidFill>
              </a:rPr>
              <a:t>사업자등록증 상 대표자명 기입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6DFCB0AC-D996-4E4F-BA17-BD0C71984DE5}"/>
              </a:ext>
            </a:extLst>
          </p:cNvPr>
          <p:cNvSpPr txBox="1"/>
          <p:nvPr/>
        </p:nvSpPr>
        <p:spPr>
          <a:xfrm>
            <a:off x="6606762" y="3501008"/>
            <a:ext cx="1766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7030A0"/>
                </a:solidFill>
              </a:rPr>
              <a:t>숫자만 기입하여 작성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68D53404-42E2-4E51-8BD6-598E66BC5048}"/>
              </a:ext>
            </a:extLst>
          </p:cNvPr>
          <p:cNvSpPr txBox="1"/>
          <p:nvPr/>
        </p:nvSpPr>
        <p:spPr>
          <a:xfrm>
            <a:off x="6465168" y="3908085"/>
            <a:ext cx="20906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0070C0"/>
                </a:solidFill>
              </a:rPr>
              <a:t>숫자만 기입하여 작성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763895A3-8FB4-4CC5-9901-9588EAEDD47C}"/>
              </a:ext>
            </a:extLst>
          </p:cNvPr>
          <p:cNvSpPr txBox="1"/>
          <p:nvPr/>
        </p:nvSpPr>
        <p:spPr>
          <a:xfrm>
            <a:off x="6609184" y="4293096"/>
            <a:ext cx="1836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숫자만 기입하여 작성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951FDFC6-2525-47A4-991D-059B2BAC157D}"/>
              </a:ext>
            </a:extLst>
          </p:cNvPr>
          <p:cNvSpPr txBox="1"/>
          <p:nvPr/>
        </p:nvSpPr>
        <p:spPr>
          <a:xfrm>
            <a:off x="6609184" y="4689140"/>
            <a:ext cx="169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C000"/>
                </a:solidFill>
              </a:rPr>
              <a:t>대표자 이메일 작성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A9ED0048-1AE4-44BF-A4C0-3B638A66C7F7}"/>
              </a:ext>
            </a:extLst>
          </p:cNvPr>
          <p:cNvSpPr txBox="1"/>
          <p:nvPr/>
        </p:nvSpPr>
        <p:spPr>
          <a:xfrm>
            <a:off x="6501172" y="5060213"/>
            <a:ext cx="20906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92D050"/>
                </a:solidFill>
              </a:rPr>
              <a:t>숫자만 기입하여 작성</a:t>
            </a:r>
          </a:p>
        </p:txBody>
      </p:sp>
      <p:sp>
        <p:nvSpPr>
          <p:cNvPr id="68" name="화살표: 왼쪽 67">
            <a:extLst>
              <a:ext uri="{FF2B5EF4-FFF2-40B4-BE49-F238E27FC236}">
                <a16:creationId xmlns:a16="http://schemas.microsoft.com/office/drawing/2014/main" xmlns="" id="{E809989F-7F3D-4952-9820-0FCF21C7C4ED}"/>
              </a:ext>
            </a:extLst>
          </p:cNvPr>
          <p:cNvSpPr/>
          <p:nvPr/>
        </p:nvSpPr>
        <p:spPr>
          <a:xfrm>
            <a:off x="6501172" y="3191519"/>
            <a:ext cx="144016" cy="201477"/>
          </a:xfrm>
          <a:prstGeom prst="lef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화살표: 왼쪽 68">
            <a:extLst>
              <a:ext uri="{FF2B5EF4-FFF2-40B4-BE49-F238E27FC236}">
                <a16:creationId xmlns:a16="http://schemas.microsoft.com/office/drawing/2014/main" xmlns="" id="{17522343-9373-4486-BB92-D9D3BC6F3C10}"/>
              </a:ext>
            </a:extLst>
          </p:cNvPr>
          <p:cNvSpPr/>
          <p:nvPr/>
        </p:nvSpPr>
        <p:spPr>
          <a:xfrm>
            <a:off x="6501172" y="4365104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xmlns="" id="{73960747-3770-4802-93F6-3A928B0C3499}"/>
              </a:ext>
            </a:extLst>
          </p:cNvPr>
          <p:cNvSpPr/>
          <p:nvPr/>
        </p:nvSpPr>
        <p:spPr>
          <a:xfrm>
            <a:off x="5049378" y="5085184"/>
            <a:ext cx="1343782" cy="18002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04801814-6B52-42AB-A64C-A71B3BFF3EB7}"/>
              </a:ext>
            </a:extLst>
          </p:cNvPr>
          <p:cNvSpPr txBox="1"/>
          <p:nvPr/>
        </p:nvSpPr>
        <p:spPr>
          <a:xfrm>
            <a:off x="711254" y="5039598"/>
            <a:ext cx="2621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srgbClr val="7030A0"/>
                </a:solidFill>
              </a:rPr>
              <a:t>업체통장 또는</a:t>
            </a:r>
            <a:r>
              <a:rPr lang="en-US" altLang="ko-KR" sz="1100" dirty="0">
                <a:solidFill>
                  <a:srgbClr val="7030A0"/>
                </a:solidFill>
              </a:rPr>
              <a:t> </a:t>
            </a:r>
            <a:r>
              <a:rPr lang="ko-KR" altLang="en-US" sz="1100" dirty="0">
                <a:solidFill>
                  <a:srgbClr val="7030A0"/>
                </a:solidFill>
              </a:rPr>
              <a:t>대표자 본인 통장만 가능</a:t>
            </a:r>
            <a:endParaRPr lang="en-US" altLang="ko-KR" sz="11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021952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7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5135154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7-2.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제출서류 중 사업자등록증의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빨간네모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찾아보기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클릭              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D1154031-2686-46A3-A1E7-0917547B4CAB}"/>
              </a:ext>
            </a:extLst>
          </p:cNvPr>
          <p:cNvSpPr/>
          <p:nvPr/>
        </p:nvSpPr>
        <p:spPr>
          <a:xfrm>
            <a:off x="4079489" y="1556627"/>
            <a:ext cx="549475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3544136" y="3195192"/>
            <a:ext cx="2849024" cy="16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6448413" y="3174751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6282726" y="3136989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작성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E6A30A4F-0CB0-4D27-A328-A817A6C0F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288" y="1884260"/>
            <a:ext cx="7628358" cy="3971691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E4F62BBA-65F1-4BAD-9355-76CDB1C8A4CB}"/>
              </a:ext>
            </a:extLst>
          </p:cNvPr>
          <p:cNvSpPr/>
          <p:nvPr/>
        </p:nvSpPr>
        <p:spPr>
          <a:xfrm>
            <a:off x="5898938" y="4005064"/>
            <a:ext cx="549475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49D33D8-069B-40C3-9546-607583BD186D}"/>
              </a:ext>
            </a:extLst>
          </p:cNvPr>
          <p:cNvSpPr txBox="1"/>
          <p:nvPr/>
        </p:nvSpPr>
        <p:spPr>
          <a:xfrm>
            <a:off x="6280273" y="3949301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FAE55D28-2FE3-4785-B64B-11961127E818}"/>
              </a:ext>
            </a:extLst>
          </p:cNvPr>
          <p:cNvSpPr/>
          <p:nvPr/>
        </p:nvSpPr>
        <p:spPr>
          <a:xfrm>
            <a:off x="6501172" y="4005064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88554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7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3178589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7-3.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해당 제출서류를 찾아서 더블클릭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A3F9F2F-DD0E-4E33-B2FF-1F139F07F5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51" y="1891950"/>
            <a:ext cx="7702167" cy="4010119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E4F62BBA-65F1-4BAD-9355-76CDB1C8A4CB}"/>
              </a:ext>
            </a:extLst>
          </p:cNvPr>
          <p:cNvSpPr/>
          <p:nvPr/>
        </p:nvSpPr>
        <p:spPr>
          <a:xfrm flipV="1">
            <a:off x="3008784" y="2807381"/>
            <a:ext cx="972108" cy="1535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49D33D8-069B-40C3-9546-607583BD186D}"/>
              </a:ext>
            </a:extLst>
          </p:cNvPr>
          <p:cNvSpPr txBox="1"/>
          <p:nvPr/>
        </p:nvSpPr>
        <p:spPr>
          <a:xfrm>
            <a:off x="3980892" y="2719953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solidFill>
                  <a:srgbClr val="FF0000"/>
                </a:solidFill>
              </a:rPr>
              <a:t>더블클릭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FAE55D28-2FE3-4785-B64B-11961127E818}"/>
              </a:ext>
            </a:extLst>
          </p:cNvPr>
          <p:cNvSpPr/>
          <p:nvPr/>
        </p:nvSpPr>
        <p:spPr>
          <a:xfrm>
            <a:off x="4054262" y="2783425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955970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7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2917973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7-4.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같은 방법으로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통장사본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등록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3544136" y="3195192"/>
            <a:ext cx="2849024" cy="16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6448413" y="3174751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6282726" y="3136989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작성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E6A30A4F-0CB0-4D27-A328-A817A6C0F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288" y="1884260"/>
            <a:ext cx="7628358" cy="3971691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E4F62BBA-65F1-4BAD-9355-76CDB1C8A4CB}"/>
              </a:ext>
            </a:extLst>
          </p:cNvPr>
          <p:cNvSpPr/>
          <p:nvPr/>
        </p:nvSpPr>
        <p:spPr>
          <a:xfrm>
            <a:off x="5898938" y="4323888"/>
            <a:ext cx="549475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49D33D8-069B-40C3-9546-607583BD186D}"/>
              </a:ext>
            </a:extLst>
          </p:cNvPr>
          <p:cNvSpPr txBox="1"/>
          <p:nvPr/>
        </p:nvSpPr>
        <p:spPr>
          <a:xfrm>
            <a:off x="6357156" y="4293096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FAE55D28-2FE3-4785-B64B-11961127E818}"/>
              </a:ext>
            </a:extLst>
          </p:cNvPr>
          <p:cNvSpPr/>
          <p:nvPr/>
        </p:nvSpPr>
        <p:spPr>
          <a:xfrm>
            <a:off x="6501172" y="4343647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2303063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>
              <a:buNone/>
            </a:pP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7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3114653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7. 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개인정보 수집이용＂ 동의 체크 클릭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CC9252C-ACF5-4556-B288-F67BC8BD4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89" y="1909348"/>
            <a:ext cx="7747529" cy="4033737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E4F62BBA-65F1-4BAD-9355-76CDB1C8A4CB}"/>
              </a:ext>
            </a:extLst>
          </p:cNvPr>
          <p:cNvSpPr/>
          <p:nvPr/>
        </p:nvSpPr>
        <p:spPr>
          <a:xfrm>
            <a:off x="3476836" y="4653136"/>
            <a:ext cx="271142" cy="2247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FAE55D28-2FE3-4785-B64B-11961127E818}"/>
              </a:ext>
            </a:extLst>
          </p:cNvPr>
          <p:cNvSpPr/>
          <p:nvPr/>
        </p:nvSpPr>
        <p:spPr>
          <a:xfrm>
            <a:off x="3889540" y="4564642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49D33D8-069B-40C3-9546-607583BD186D}"/>
              </a:ext>
            </a:extLst>
          </p:cNvPr>
          <p:cNvSpPr txBox="1"/>
          <p:nvPr/>
        </p:nvSpPr>
        <p:spPr>
          <a:xfrm>
            <a:off x="3736235" y="4506193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19913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신청하기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8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2557933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8. 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신청하기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클릭으로 마무리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CC9252C-ACF5-4556-B288-F67BC8BD4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89" y="1909348"/>
            <a:ext cx="7747529" cy="4033737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E4F62BBA-65F1-4BAD-9355-76CDB1C8A4CB}"/>
              </a:ext>
            </a:extLst>
          </p:cNvPr>
          <p:cNvSpPr/>
          <p:nvPr/>
        </p:nvSpPr>
        <p:spPr>
          <a:xfrm>
            <a:off x="3545276" y="5013175"/>
            <a:ext cx="2883888" cy="2855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FAE55D28-2FE3-4785-B64B-11961127E818}"/>
              </a:ext>
            </a:extLst>
          </p:cNvPr>
          <p:cNvSpPr/>
          <p:nvPr/>
        </p:nvSpPr>
        <p:spPr>
          <a:xfrm>
            <a:off x="6523172" y="5055194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49D33D8-069B-40C3-9546-607583BD186D}"/>
              </a:ext>
            </a:extLst>
          </p:cNvPr>
          <p:cNvSpPr txBox="1"/>
          <p:nvPr/>
        </p:nvSpPr>
        <p:spPr>
          <a:xfrm>
            <a:off x="6345563" y="5008286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100430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신청사이트 들어가기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1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1" name="내용 개체 틀 2">
            <a:extLst>
              <a:ext uri="{FF2B5EF4-FFF2-40B4-BE49-F238E27FC236}">
                <a16:creationId xmlns:a16="http://schemas.microsoft.com/office/drawing/2014/main" xmlns="" id="{EC9CB8D6-2012-4E0D-AA56-915B37ABDC40}"/>
              </a:ext>
            </a:extLst>
          </p:cNvPr>
          <p:cNvSpPr txBox="1">
            <a:spLocks/>
          </p:cNvSpPr>
          <p:nvPr/>
        </p:nvSpPr>
        <p:spPr>
          <a:xfrm>
            <a:off x="884548" y="1492717"/>
            <a:ext cx="4264196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hlinkClick r:id="rId3"/>
              </a:rPr>
              <a:t>http://gbcardrefund.hannetsoft.co.kr/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로 접속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8B820DE-F557-46B9-8B4F-CBFA3FCBF5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11" y="1852961"/>
            <a:ext cx="7592907" cy="391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3449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‘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사업신청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2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1" name="내용 개체 틀 2">
            <a:extLst>
              <a:ext uri="{FF2B5EF4-FFF2-40B4-BE49-F238E27FC236}">
                <a16:creationId xmlns:a16="http://schemas.microsoft.com/office/drawing/2014/main" xmlns="" id="{EC9CB8D6-2012-4E0D-AA56-915B37ABDC40}"/>
              </a:ext>
            </a:extLst>
          </p:cNvPr>
          <p:cNvSpPr txBox="1">
            <a:spLocks/>
          </p:cNvSpPr>
          <p:nvPr/>
        </p:nvSpPr>
        <p:spPr>
          <a:xfrm>
            <a:off x="812540" y="1492717"/>
            <a:ext cx="3492388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2.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사업신청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빨간네모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클릭 </a:t>
            </a:r>
            <a:endParaRPr lang="ko-KR" altLang="en-US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8B820DE-F557-46B9-8B4F-CBFA3FCBF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11" y="1852961"/>
            <a:ext cx="7592907" cy="3910396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D1805511-B7CC-42D0-AF18-CA37C5497F24}"/>
              </a:ext>
            </a:extLst>
          </p:cNvPr>
          <p:cNvSpPr/>
          <p:nvPr/>
        </p:nvSpPr>
        <p:spPr>
          <a:xfrm>
            <a:off x="2900772" y="1556792"/>
            <a:ext cx="576064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160D0519-6F24-4C27-8A8C-1874EAB44501}"/>
              </a:ext>
            </a:extLst>
          </p:cNvPr>
          <p:cNvSpPr/>
          <p:nvPr/>
        </p:nvSpPr>
        <p:spPr>
          <a:xfrm>
            <a:off x="2684748" y="4689140"/>
            <a:ext cx="2196244" cy="61206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30637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‘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해당시군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3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1" name="내용 개체 틀 2">
            <a:extLst>
              <a:ext uri="{FF2B5EF4-FFF2-40B4-BE49-F238E27FC236}">
                <a16:creationId xmlns:a16="http://schemas.microsoft.com/office/drawing/2014/main" xmlns="" id="{EC9CB8D6-2012-4E0D-AA56-915B37ABDC40}"/>
              </a:ext>
            </a:extLst>
          </p:cNvPr>
          <p:cNvSpPr txBox="1">
            <a:spLocks/>
          </p:cNvSpPr>
          <p:nvPr/>
        </p:nvSpPr>
        <p:spPr>
          <a:xfrm>
            <a:off x="956556" y="1492717"/>
            <a:ext cx="3852428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3.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사업자등록증 상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사업장소재지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기준으로 선택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D5590202-A68F-4542-B89B-50BDF161EC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37" y="1844824"/>
            <a:ext cx="7762582" cy="3976476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E9651001-B0AA-4EE8-8220-D6421E16DA57}"/>
              </a:ext>
            </a:extLst>
          </p:cNvPr>
          <p:cNvSpPr/>
          <p:nvPr/>
        </p:nvSpPr>
        <p:spPr>
          <a:xfrm>
            <a:off x="3332820" y="4365104"/>
            <a:ext cx="3348372" cy="136815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28942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‘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신청하기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4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668524" y="1492717"/>
            <a:ext cx="3564396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4.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신청하기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빨간네모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클릭 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xmlns="" id="{A8B51538-27E3-45FB-88E0-F7A1F86D5142}"/>
              </a:ext>
            </a:extLst>
          </p:cNvPr>
          <p:cNvSpPr/>
          <p:nvPr/>
        </p:nvSpPr>
        <p:spPr>
          <a:xfrm>
            <a:off x="2792760" y="1556792"/>
            <a:ext cx="576064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578EDCD-BD82-43F1-8739-3F0C7C39F2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6" y="1890003"/>
            <a:ext cx="7811011" cy="3971944"/>
          </a:xfrm>
          <a:prstGeom prst="rect">
            <a:avLst/>
          </a:prstGeom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8BF3B8E9-0CC1-49CE-99AA-637C6E39B94C}"/>
              </a:ext>
            </a:extLst>
          </p:cNvPr>
          <p:cNvSpPr/>
          <p:nvPr/>
        </p:nvSpPr>
        <p:spPr>
          <a:xfrm>
            <a:off x="4232920" y="4005064"/>
            <a:ext cx="1581111" cy="25202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42148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5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630871" y="1492717"/>
            <a:ext cx="3854077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5-1.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신청서 작성하기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단계 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해당사항 기재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3BAFA97-9F35-4963-988D-66107CFF98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0" r="1395" b="257"/>
          <a:stretch/>
        </p:blipFill>
        <p:spPr>
          <a:xfrm>
            <a:off x="1145898" y="1828725"/>
            <a:ext cx="6759430" cy="3966823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2630675" y="4725144"/>
            <a:ext cx="2898389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5418630" y="4689140"/>
            <a:ext cx="4034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사업자등록증 상에 문구를 띄어쓰기까지 그대로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5601072" y="4725144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0045C76D-1CA8-4BEA-8ED7-A89574D8F4E6}"/>
              </a:ext>
            </a:extLst>
          </p:cNvPr>
          <p:cNvSpPr/>
          <p:nvPr/>
        </p:nvSpPr>
        <p:spPr>
          <a:xfrm>
            <a:off x="2630675" y="5115976"/>
            <a:ext cx="2898389" cy="2212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화살표: 왼쪽 46">
            <a:extLst>
              <a:ext uri="{FF2B5EF4-FFF2-40B4-BE49-F238E27FC236}">
                <a16:creationId xmlns:a16="http://schemas.microsoft.com/office/drawing/2014/main" xmlns="" id="{1A37681C-C0B4-4407-8840-B9CB6CBCD813}"/>
              </a:ext>
            </a:extLst>
          </p:cNvPr>
          <p:cNvSpPr/>
          <p:nvPr/>
        </p:nvSpPr>
        <p:spPr>
          <a:xfrm>
            <a:off x="5601072" y="5099731"/>
            <a:ext cx="144016" cy="201477"/>
          </a:xfrm>
          <a:prstGeom prst="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B05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5CE31F00-CFBC-4BD8-BEE0-AF1BA930BA59}"/>
              </a:ext>
            </a:extLst>
          </p:cNvPr>
          <p:cNvSpPr txBox="1"/>
          <p:nvPr/>
        </p:nvSpPr>
        <p:spPr>
          <a:xfrm>
            <a:off x="5637076" y="5059221"/>
            <a:ext cx="3924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rgbClr val="00B050"/>
                </a:solidFill>
              </a:rPr>
              <a:t>사업자등록번호 </a:t>
            </a:r>
            <a:r>
              <a:rPr lang="en-US" altLang="ko-KR" sz="1000" dirty="0">
                <a:solidFill>
                  <a:srgbClr val="00B050"/>
                </a:solidFill>
              </a:rPr>
              <a:t>10</a:t>
            </a:r>
            <a:r>
              <a:rPr lang="ko-KR" altLang="en-US" sz="1000" dirty="0">
                <a:solidFill>
                  <a:srgbClr val="00B050"/>
                </a:solidFill>
              </a:rPr>
              <a:t>자리 기입 후 </a:t>
            </a:r>
            <a:r>
              <a:rPr lang="en-US" altLang="ko-KR" sz="1000" dirty="0">
                <a:solidFill>
                  <a:srgbClr val="00B050"/>
                </a:solidFill>
              </a:rPr>
              <a:t>“</a:t>
            </a:r>
            <a:r>
              <a:rPr lang="ko-KR" altLang="en-US" sz="1000" dirty="0">
                <a:solidFill>
                  <a:srgbClr val="00B050"/>
                </a:solidFill>
              </a:rPr>
              <a:t>검증</a:t>
            </a:r>
            <a:r>
              <a:rPr lang="en-US" altLang="ko-KR" sz="1000" dirty="0">
                <a:solidFill>
                  <a:srgbClr val="00B050"/>
                </a:solidFill>
              </a:rPr>
              <a:t>” </a:t>
            </a:r>
            <a:r>
              <a:rPr lang="ko-KR" altLang="en-US" sz="1000" dirty="0">
                <a:solidFill>
                  <a:srgbClr val="00B050"/>
                </a:solidFill>
              </a:rPr>
              <a:t>클릭</a:t>
            </a:r>
            <a:r>
              <a:rPr lang="en-US" altLang="ko-KR" sz="1000" dirty="0">
                <a:solidFill>
                  <a:srgbClr val="00B050"/>
                </a:solidFill>
              </a:rPr>
              <a:t>, “-”</a:t>
            </a:r>
            <a:r>
              <a:rPr lang="ko-KR" altLang="en-US" sz="1000" dirty="0">
                <a:solidFill>
                  <a:srgbClr val="00B050"/>
                </a:solidFill>
              </a:rPr>
              <a:t>는 </a:t>
            </a:r>
            <a:r>
              <a:rPr lang="ko-KR" altLang="en-US" sz="1000" dirty="0" err="1">
                <a:solidFill>
                  <a:srgbClr val="00B050"/>
                </a:solidFill>
              </a:rPr>
              <a:t>자동기입됨</a:t>
            </a:r>
            <a:endParaRPr lang="ko-KR" altLang="en-US" sz="1000" dirty="0">
              <a:solidFill>
                <a:srgbClr val="00B05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9C0523CF-F315-4B7C-A2BB-69D8C2E10C75}"/>
              </a:ext>
            </a:extLst>
          </p:cNvPr>
          <p:cNvSpPr txBox="1"/>
          <p:nvPr/>
        </p:nvSpPr>
        <p:spPr>
          <a:xfrm>
            <a:off x="5637076" y="5445224"/>
            <a:ext cx="3924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4545D1"/>
                </a:solidFill>
              </a:rPr>
              <a:t>사업자등록증상에 </a:t>
            </a:r>
            <a:r>
              <a:rPr lang="en-US" altLang="ko-KR" sz="1200" dirty="0">
                <a:solidFill>
                  <a:srgbClr val="4545D1"/>
                </a:solidFill>
              </a:rPr>
              <a:t>“</a:t>
            </a:r>
            <a:r>
              <a:rPr lang="ko-KR" altLang="en-US" sz="1200" dirty="0">
                <a:solidFill>
                  <a:srgbClr val="4545D1"/>
                </a:solidFill>
              </a:rPr>
              <a:t>업태“</a:t>
            </a:r>
            <a:r>
              <a:rPr lang="en-US" altLang="ko-KR" sz="1200" dirty="0">
                <a:solidFill>
                  <a:srgbClr val="4545D1"/>
                </a:solidFill>
              </a:rPr>
              <a:t>, “</a:t>
            </a:r>
            <a:r>
              <a:rPr lang="ko-KR" altLang="en-US" sz="1200" dirty="0" err="1">
                <a:solidFill>
                  <a:srgbClr val="4545D1"/>
                </a:solidFill>
              </a:rPr>
              <a:t>종목＂을</a:t>
            </a:r>
            <a:r>
              <a:rPr lang="ko-KR" altLang="en-US" sz="1200" dirty="0">
                <a:solidFill>
                  <a:srgbClr val="4545D1"/>
                </a:solidFill>
              </a:rPr>
              <a:t> 차례대로 기입</a:t>
            </a:r>
            <a:r>
              <a:rPr lang="en-US" altLang="ko-KR" sz="1200" dirty="0">
                <a:solidFill>
                  <a:srgbClr val="4545D1"/>
                </a:solidFill>
              </a:rPr>
              <a:t>!</a:t>
            </a:r>
            <a:endParaRPr lang="ko-KR" altLang="en-US" sz="1200" dirty="0">
              <a:solidFill>
                <a:srgbClr val="4545D1"/>
              </a:solidFill>
            </a:endParaRPr>
          </a:p>
        </p:txBody>
      </p:sp>
      <p:sp>
        <p:nvSpPr>
          <p:cNvPr id="50" name="화살표: 왼쪽 49">
            <a:extLst>
              <a:ext uri="{FF2B5EF4-FFF2-40B4-BE49-F238E27FC236}">
                <a16:creationId xmlns:a16="http://schemas.microsoft.com/office/drawing/2014/main" xmlns="" id="{9457A551-8BAB-4720-8700-2DF37CA3A418}"/>
              </a:ext>
            </a:extLst>
          </p:cNvPr>
          <p:cNvSpPr/>
          <p:nvPr/>
        </p:nvSpPr>
        <p:spPr>
          <a:xfrm>
            <a:off x="5601072" y="5495775"/>
            <a:ext cx="144016" cy="201477"/>
          </a:xfrm>
          <a:prstGeom prst="leftArrow">
            <a:avLst/>
          </a:prstGeom>
          <a:solidFill>
            <a:srgbClr val="4545D1"/>
          </a:solidFill>
          <a:ln>
            <a:solidFill>
              <a:srgbClr val="4545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3AF5FC2B-396C-447F-ABDA-6F92A320B8FD}"/>
              </a:ext>
            </a:extLst>
          </p:cNvPr>
          <p:cNvSpPr/>
          <p:nvPr/>
        </p:nvSpPr>
        <p:spPr>
          <a:xfrm>
            <a:off x="2630675" y="5512020"/>
            <a:ext cx="2898389" cy="221236"/>
          </a:xfrm>
          <a:prstGeom prst="rect">
            <a:avLst/>
          </a:prstGeom>
          <a:noFill/>
          <a:ln>
            <a:solidFill>
              <a:srgbClr val="4545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585997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5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630871" y="1492717"/>
            <a:ext cx="2989981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5-2. 1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단계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작성 완료화면 예시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6A48CFE-B14D-4881-A2DB-42A94C551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43" y="1843729"/>
            <a:ext cx="7757275" cy="3781516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4016896" y="4869160"/>
            <a:ext cx="677386" cy="113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4821543" y="4825033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4670224" y="4730660"/>
            <a:ext cx="3487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“</a:t>
            </a:r>
            <a:r>
              <a:rPr lang="ko-KR" altLang="en-US" sz="1200" dirty="0">
                <a:solidFill>
                  <a:srgbClr val="FF0000"/>
                </a:solidFill>
              </a:rPr>
              <a:t>검증</a:t>
            </a:r>
            <a:r>
              <a:rPr lang="en-US" altLang="ko-KR" sz="1200" dirty="0">
                <a:solidFill>
                  <a:srgbClr val="FF0000"/>
                </a:solidFill>
              </a:rPr>
              <a:t>” </a:t>
            </a:r>
            <a:r>
              <a:rPr lang="ko-KR" altLang="en-US" sz="1200" dirty="0">
                <a:solidFill>
                  <a:srgbClr val="FF0000"/>
                </a:solidFill>
              </a:rPr>
              <a:t>클릭 후 이 문구를 확인해 주세요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7902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6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3602049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6-1. “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우편번호 찾기＂           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r>
              <a:rPr lang="ko-KR" altLang="en-US" dirty="0" err="1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빨간네모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클릭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C29E0173-A9BA-43AA-BD89-6DC55C2B6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94" y="1854753"/>
            <a:ext cx="7041232" cy="3666005"/>
          </a:xfrm>
          <a:prstGeom prst="rect">
            <a:avLst/>
          </a:prstGeom>
        </p:spPr>
      </p:pic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5925108" y="2363427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5742666" y="2312876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5312660" y="2379672"/>
            <a:ext cx="537375" cy="1852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xmlns="" id="{2A8E44F6-6970-4793-8A02-528E64646ABF}"/>
              </a:ext>
            </a:extLst>
          </p:cNvPr>
          <p:cNvSpPr/>
          <p:nvPr/>
        </p:nvSpPr>
        <p:spPr>
          <a:xfrm>
            <a:off x="2648744" y="1556792"/>
            <a:ext cx="576064" cy="2212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23813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88">
            <a:extLst>
              <a:ext uri="{FF2B5EF4-FFF2-40B4-BE49-F238E27FC236}">
                <a16:creationId xmlns:a16="http://schemas.microsoft.com/office/drawing/2014/main" xmlns="" id="{662A85FC-5A0B-4C18-9D70-3C1C82C96051}"/>
              </a:ext>
            </a:extLst>
          </p:cNvPr>
          <p:cNvGrpSpPr/>
          <p:nvPr/>
        </p:nvGrpSpPr>
        <p:grpSpPr>
          <a:xfrm>
            <a:off x="8723" y="0"/>
            <a:ext cx="9906000" cy="6858000"/>
            <a:chOff x="662793" y="477868"/>
            <a:chExt cx="9147847" cy="6357177"/>
          </a:xfrm>
        </p:grpSpPr>
        <p:sp>
          <p:nvSpPr>
            <p:cNvPr id="24" name="Freeform: Shape 89">
              <a:extLst>
                <a:ext uri="{FF2B5EF4-FFF2-40B4-BE49-F238E27FC236}">
                  <a16:creationId xmlns:a16="http://schemas.microsoft.com/office/drawing/2014/main" xmlns="" id="{8E737C49-60D9-4276-BDEB-BB8F8A852B13}"/>
                </a:ext>
              </a:extLst>
            </p:cNvPr>
            <p:cNvSpPr/>
            <p:nvPr/>
          </p:nvSpPr>
          <p:spPr>
            <a:xfrm>
              <a:off x="662793" y="6440599"/>
              <a:ext cx="9147847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90">
              <a:extLst>
                <a:ext uri="{FF2B5EF4-FFF2-40B4-BE49-F238E27FC236}">
                  <a16:creationId xmlns:a16="http://schemas.microsoft.com/office/drawing/2014/main" xmlns="" id="{B42EDC67-1467-48CF-9526-684E38AB58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91">
              <a:extLst>
                <a:ext uri="{FF2B5EF4-FFF2-40B4-BE49-F238E27FC236}">
                  <a16:creationId xmlns:a16="http://schemas.microsoft.com/office/drawing/2014/main" xmlns="" id="{F0A34A9F-1244-44DC-8616-9C73F1B7140E}"/>
                </a:ext>
              </a:extLst>
            </p:cNvPr>
            <p:cNvSpPr/>
            <p:nvPr/>
          </p:nvSpPr>
          <p:spPr>
            <a:xfrm>
              <a:off x="1095021" y="905186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: Shape 92">
              <a:extLst>
                <a:ext uri="{FF2B5EF4-FFF2-40B4-BE49-F238E27FC236}">
                  <a16:creationId xmlns:a16="http://schemas.microsoft.com/office/drawing/2014/main" xmlns="" id="{70531D00-9C72-4392-BC0B-C78E294C1196}"/>
                </a:ext>
              </a:extLst>
            </p:cNvPr>
            <p:cNvSpPr/>
            <p:nvPr/>
          </p:nvSpPr>
          <p:spPr>
            <a:xfrm>
              <a:off x="662798" y="6164484"/>
              <a:ext cx="914783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: Shape 93">
              <a:extLst>
                <a:ext uri="{FF2B5EF4-FFF2-40B4-BE49-F238E27FC236}">
                  <a16:creationId xmlns:a16="http://schemas.microsoft.com/office/drawing/2014/main" xmlns="" id="{E338F12A-24C6-41A1-AD8C-A183E1C05E5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6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29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1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5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57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0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44" algn="l" defTabSz="91428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9" name="Group 94">
              <a:extLst>
                <a:ext uri="{FF2B5EF4-FFF2-40B4-BE49-F238E27FC236}">
                  <a16:creationId xmlns:a16="http://schemas.microsoft.com/office/drawing/2014/main" xmlns="" id="{6D035441-67AF-4D3B-BDA1-9A5194407528}"/>
                </a:ext>
              </a:extLst>
            </p:cNvPr>
            <p:cNvGrpSpPr/>
            <p:nvPr/>
          </p:nvGrpSpPr>
          <p:grpSpPr>
            <a:xfrm>
              <a:off x="914424" y="6382978"/>
              <a:ext cx="413937" cy="115242"/>
              <a:chOff x="918773" y="6353672"/>
              <a:chExt cx="413937" cy="115242"/>
            </a:xfrm>
          </p:grpSpPr>
          <p:sp>
            <p:nvSpPr>
              <p:cNvPr id="34" name="Rectangle: Rounded Corners 99">
                <a:extLst>
                  <a:ext uri="{FF2B5EF4-FFF2-40B4-BE49-F238E27FC236}">
                    <a16:creationId xmlns:a16="http://schemas.microsoft.com/office/drawing/2014/main" xmlns="" id="{49D6D01F-5853-4210-A35F-FD427695A283}"/>
                  </a:ext>
                </a:extLst>
              </p:cNvPr>
              <p:cNvSpPr/>
              <p:nvPr/>
            </p:nvSpPr>
            <p:spPr>
              <a:xfrm>
                <a:off x="918773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: Rounded Corners 100">
                <a:extLst>
                  <a:ext uri="{FF2B5EF4-FFF2-40B4-BE49-F238E27FC236}">
                    <a16:creationId xmlns:a16="http://schemas.microsoft.com/office/drawing/2014/main" xmlns="" id="{A52F3F37-7563-49F7-A5F0-EE06FDB04C53}"/>
                  </a:ext>
                </a:extLst>
              </p:cNvPr>
              <p:cNvSpPr/>
              <p:nvPr/>
            </p:nvSpPr>
            <p:spPr>
              <a:xfrm>
                <a:off x="1018514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30" name="Group 95">
              <a:extLst>
                <a:ext uri="{FF2B5EF4-FFF2-40B4-BE49-F238E27FC236}">
                  <a16:creationId xmlns:a16="http://schemas.microsoft.com/office/drawing/2014/main" xmlns="" id="{92444869-9D61-4204-8463-1EFD87BCFBB7}"/>
                </a:ext>
              </a:extLst>
            </p:cNvPr>
            <p:cNvGrpSpPr/>
            <p:nvPr/>
          </p:nvGrpSpPr>
          <p:grpSpPr>
            <a:xfrm>
              <a:off x="8672923" y="6378446"/>
              <a:ext cx="885985" cy="115242"/>
              <a:chOff x="-546451" y="6350518"/>
              <a:chExt cx="413937" cy="115242"/>
            </a:xfrm>
          </p:grpSpPr>
          <p:sp>
            <p:nvSpPr>
              <p:cNvPr id="32" name="Rectangle: Rounded Corners 97">
                <a:extLst>
                  <a:ext uri="{FF2B5EF4-FFF2-40B4-BE49-F238E27FC236}">
                    <a16:creationId xmlns:a16="http://schemas.microsoft.com/office/drawing/2014/main" xmlns="" id="{4AE0C3E4-1EE9-48CB-8527-2117D94889DD}"/>
                  </a:ext>
                </a:extLst>
              </p:cNvPr>
              <p:cNvSpPr/>
              <p:nvPr/>
            </p:nvSpPr>
            <p:spPr>
              <a:xfrm>
                <a:off x="-546451" y="6350518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: Rounded Corners 98">
                <a:extLst>
                  <a:ext uri="{FF2B5EF4-FFF2-40B4-BE49-F238E27FC236}">
                    <a16:creationId xmlns:a16="http://schemas.microsoft.com/office/drawing/2014/main" xmlns="" id="{AF450A2A-9737-415F-9945-7113C0ADFAE6}"/>
                  </a:ext>
                </a:extLst>
              </p:cNvPr>
              <p:cNvSpPr/>
              <p:nvPr/>
            </p:nvSpPr>
            <p:spPr>
              <a:xfrm>
                <a:off x="-450927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286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29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571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5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7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44" algn="l" defTabSz="914286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</p:grpSp>
      <p:sp>
        <p:nvSpPr>
          <p:cNvPr id="22" name="내용 개체 틀 21">
            <a:extLst>
              <a:ext uri="{FF2B5EF4-FFF2-40B4-BE49-F238E27FC236}">
                <a16:creationId xmlns:a16="http://schemas.microsoft.com/office/drawing/2014/main" xmlns="" id="{A05F397B-09BA-4709-BC50-FAC10C7C2779}"/>
              </a:ext>
            </a:extLst>
          </p:cNvPr>
          <p:cNvSpPr txBox="1">
            <a:spLocks/>
          </p:cNvSpPr>
          <p:nvPr/>
        </p:nvSpPr>
        <p:spPr>
          <a:xfrm>
            <a:off x="1414945" y="694842"/>
            <a:ext cx="4639112" cy="35789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ea"/>
                <a:ea typeface="+mn-ea"/>
                <a:cs typeface="맑은 고딕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신청서 작성하기 </a:t>
            </a:r>
            <a:r>
              <a:rPr lang="en-US" altLang="ko-KR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F52A3A7C-8AAF-49ED-A084-5C6876C0F966}"/>
              </a:ext>
            </a:extLst>
          </p:cNvPr>
          <p:cNvGrpSpPr/>
          <p:nvPr/>
        </p:nvGrpSpPr>
        <p:grpSpPr>
          <a:xfrm>
            <a:off x="544789" y="540061"/>
            <a:ext cx="8359329" cy="836711"/>
            <a:chOff x="1857" y="0"/>
            <a:chExt cx="9951031" cy="1354642"/>
          </a:xfrm>
        </p:grpSpPr>
        <p:sp>
          <p:nvSpPr>
            <p:cNvPr id="36" name="Rectangle 21">
              <a:extLst>
                <a:ext uri="{FF2B5EF4-FFF2-40B4-BE49-F238E27FC236}">
                  <a16:creationId xmlns:a16="http://schemas.microsoft.com/office/drawing/2014/main" xmlns="" id="{F986456D-109E-457A-A305-F440EFE42B18}"/>
                </a:ext>
              </a:extLst>
            </p:cNvPr>
            <p:cNvSpPr/>
            <p:nvPr/>
          </p:nvSpPr>
          <p:spPr>
            <a:xfrm flipV="1">
              <a:off x="1857" y="0"/>
              <a:ext cx="870155" cy="135248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xmlns="" id="{13C0D4EE-8C59-4C01-82B3-C9F363DEDA1B}"/>
                </a:ext>
              </a:extLst>
            </p:cNvPr>
            <p:cNvSpPr/>
            <p:nvPr/>
          </p:nvSpPr>
          <p:spPr>
            <a:xfrm flipV="1">
              <a:off x="872012" y="1280623"/>
              <a:ext cx="9080876" cy="740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57DD1A-F074-42D6-90EC-3C09A1F88AB6}"/>
              </a:ext>
            </a:extLst>
          </p:cNvPr>
          <p:cNvSpPr txBox="1"/>
          <p:nvPr/>
        </p:nvSpPr>
        <p:spPr>
          <a:xfrm>
            <a:off x="605768" y="512676"/>
            <a:ext cx="62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6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2356EE45-D6EF-459B-91FB-7ADB089A0D59}"/>
              </a:ext>
            </a:extLst>
          </p:cNvPr>
          <p:cNvGrpSpPr/>
          <p:nvPr/>
        </p:nvGrpSpPr>
        <p:grpSpPr>
          <a:xfrm>
            <a:off x="696963" y="1492717"/>
            <a:ext cx="382031" cy="4132528"/>
            <a:chOff x="460596" y="1844922"/>
            <a:chExt cx="382031" cy="4175006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xmlns="" id="{099D2599-27A3-4236-ABAE-F4BC72EF05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60596" y="1844922"/>
              <a:ext cx="287602" cy="41750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46800" rIns="36000" bIns="46800" anchor="ctr"/>
            <a:lstStyle/>
            <a:p>
              <a:pPr latinLnBrk="1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348B2DD9-ED31-4C6E-A84D-CA31BFF968CC}"/>
                </a:ext>
              </a:extLst>
            </p:cNvPr>
            <p:cNvSpPr/>
            <p:nvPr/>
          </p:nvSpPr>
          <p:spPr bwMode="auto">
            <a:xfrm>
              <a:off x="617568" y="1935202"/>
              <a:ext cx="225059" cy="2285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lIns="36000" tIns="46800" rIns="36000" rtlCol="0" anchor="ctr">
              <a:noAutofit/>
            </a:bodyPr>
            <a:lstStyle/>
            <a:p>
              <a:pPr marL="228600" indent="-152400" algn="ctr" defTabSz="914400" eaLnBrk="0" hangingPunct="0">
                <a:lnSpc>
                  <a:spcPts val="1600"/>
                </a:lnSpc>
                <a:spcBef>
                  <a:spcPts val="1200"/>
                </a:spcBef>
                <a:buClr>
                  <a:srgbClr val="FFFFFF">
                    <a:lumMod val="50000"/>
                  </a:srgbClr>
                </a:buClr>
                <a:buSzPct val="65000"/>
                <a:buFont typeface="Wingdings" pitchFamily="2" charset="2"/>
                <a:buChar char="l"/>
              </a:pPr>
              <a:endParaRPr lang="ko-KR" altLang="en-US" sz="12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9" name="내용 개체 틀 2">
            <a:extLst>
              <a:ext uri="{FF2B5EF4-FFF2-40B4-BE49-F238E27FC236}">
                <a16:creationId xmlns:a16="http://schemas.microsoft.com/office/drawing/2014/main" xmlns="" id="{1F6CEE9B-F944-4896-9A5D-9FF65A88522C}"/>
              </a:ext>
            </a:extLst>
          </p:cNvPr>
          <p:cNvSpPr txBox="1">
            <a:spLocks/>
          </p:cNvSpPr>
          <p:nvPr/>
        </p:nvSpPr>
        <p:spPr>
          <a:xfrm>
            <a:off x="918903" y="1492717"/>
            <a:ext cx="5330241" cy="360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sz="1200" b="1" kern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bg1"/>
                </a:solidFill>
                <a:latin typeface="돋움" pitchFamily="50" charset="-127"/>
                <a:ea typeface="돋움" pitchFamily="50" charset="-127"/>
                <a:cs typeface="+mn-cs"/>
              </a:defRPr>
            </a:lvl9pPr>
          </a:lstStyle>
          <a:p>
            <a:pPr>
              <a:buNone/>
            </a:pP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6-2.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초록네모           </a:t>
            </a:r>
            <a:r>
              <a:rPr lang="ko-KR" altLang="en-US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에 사업장 주소</a:t>
            </a:r>
            <a:r>
              <a:rPr lang="en-US" altLang="ko-KR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거주지 주소 아님</a:t>
            </a:r>
            <a:r>
              <a:rPr lang="en-US" altLang="ko-KR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!)</a:t>
            </a:r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기입 후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엔터</a:t>
            </a:r>
            <a:endParaRPr lang="ko-KR" altLang="en-US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" name="화살표: 왼쪽 5">
            <a:extLst>
              <a:ext uri="{FF2B5EF4-FFF2-40B4-BE49-F238E27FC236}">
                <a16:creationId xmlns:a16="http://schemas.microsoft.com/office/drawing/2014/main" xmlns="" id="{9A9DEAB5-4B11-488B-9150-019FE6EB257C}"/>
              </a:ext>
            </a:extLst>
          </p:cNvPr>
          <p:cNvSpPr/>
          <p:nvPr/>
        </p:nvSpPr>
        <p:spPr>
          <a:xfrm>
            <a:off x="5925108" y="2363427"/>
            <a:ext cx="144016" cy="20147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7C63B-6C8B-4408-A431-203C4CFDD22E}"/>
              </a:ext>
            </a:extLst>
          </p:cNvPr>
          <p:cNvSpPr txBox="1"/>
          <p:nvPr/>
        </p:nvSpPr>
        <p:spPr>
          <a:xfrm>
            <a:off x="5742666" y="2312876"/>
            <a:ext cx="1190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클릭</a:t>
            </a:r>
            <a:r>
              <a:rPr lang="en-US" altLang="ko-KR" sz="1200" dirty="0">
                <a:solidFill>
                  <a:srgbClr val="FF0000"/>
                </a:solidFill>
              </a:rPr>
              <a:t>!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6995E2A1-5A1C-4961-B3B0-670A8B3BFB1E}"/>
              </a:ext>
            </a:extLst>
          </p:cNvPr>
          <p:cNvSpPr/>
          <p:nvPr/>
        </p:nvSpPr>
        <p:spPr>
          <a:xfrm>
            <a:off x="5312660" y="2379672"/>
            <a:ext cx="537375" cy="1852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8714D62-C77E-4C04-B729-D4709D66BE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55" y="1824119"/>
            <a:ext cx="7699363" cy="3801126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67D8C104-5F99-4989-B628-AEFD01696EA9}"/>
              </a:ext>
            </a:extLst>
          </p:cNvPr>
          <p:cNvSpPr/>
          <p:nvPr/>
        </p:nvSpPr>
        <p:spPr>
          <a:xfrm>
            <a:off x="3788392" y="2815986"/>
            <a:ext cx="2061643" cy="2212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D1154031-2686-46A3-A1E7-0917547B4CAB}"/>
              </a:ext>
            </a:extLst>
          </p:cNvPr>
          <p:cNvSpPr/>
          <p:nvPr/>
        </p:nvSpPr>
        <p:spPr>
          <a:xfrm>
            <a:off x="2252700" y="1556792"/>
            <a:ext cx="549475" cy="2212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E8C9867-ACD2-42E9-9927-35D24DB9CD85}"/>
              </a:ext>
            </a:extLst>
          </p:cNvPr>
          <p:cNvSpPr txBox="1"/>
          <p:nvPr/>
        </p:nvSpPr>
        <p:spPr>
          <a:xfrm>
            <a:off x="5925456" y="2802638"/>
            <a:ext cx="33120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>
                <a:solidFill>
                  <a:srgbClr val="00B050"/>
                </a:solidFill>
              </a:rPr>
              <a:t>사업자등록증 상에 </a:t>
            </a:r>
            <a:r>
              <a:rPr lang="en-US" altLang="ko-KR" sz="1000" dirty="0">
                <a:solidFill>
                  <a:srgbClr val="00B050"/>
                </a:solidFill>
              </a:rPr>
              <a:t>“</a:t>
            </a:r>
            <a:r>
              <a:rPr lang="ko-KR" altLang="en-US" sz="1000" dirty="0">
                <a:solidFill>
                  <a:srgbClr val="00B050"/>
                </a:solidFill>
              </a:rPr>
              <a:t>사업장 </a:t>
            </a:r>
            <a:r>
              <a:rPr lang="ko-KR" altLang="en-US" sz="1000" dirty="0" err="1">
                <a:solidFill>
                  <a:srgbClr val="00B050"/>
                </a:solidFill>
              </a:rPr>
              <a:t>소재지＂를</a:t>
            </a:r>
            <a:r>
              <a:rPr lang="ko-KR" altLang="en-US" sz="1000" dirty="0">
                <a:solidFill>
                  <a:srgbClr val="00B050"/>
                </a:solidFill>
              </a:rPr>
              <a:t> 그대로 기입</a:t>
            </a:r>
            <a:r>
              <a:rPr lang="en-US" altLang="ko-KR" sz="1000" dirty="0">
                <a:solidFill>
                  <a:srgbClr val="00B050"/>
                </a:solidFill>
              </a:rPr>
              <a:t>!</a:t>
            </a:r>
            <a:endParaRPr lang="ko-KR" altLang="en-US" sz="1000" dirty="0">
              <a:solidFill>
                <a:srgbClr val="00B050"/>
              </a:solidFill>
            </a:endParaRPr>
          </a:p>
        </p:txBody>
      </p:sp>
      <p:sp>
        <p:nvSpPr>
          <p:cNvPr id="48" name="화살표: 왼쪽 47">
            <a:extLst>
              <a:ext uri="{FF2B5EF4-FFF2-40B4-BE49-F238E27FC236}">
                <a16:creationId xmlns:a16="http://schemas.microsoft.com/office/drawing/2014/main" xmlns="" id="{8EE953CA-C9D0-4417-AF98-33B7AC4E34CC}"/>
              </a:ext>
            </a:extLst>
          </p:cNvPr>
          <p:cNvSpPr/>
          <p:nvPr/>
        </p:nvSpPr>
        <p:spPr>
          <a:xfrm>
            <a:off x="5890943" y="2831530"/>
            <a:ext cx="144016" cy="201477"/>
          </a:xfrm>
          <a:prstGeom prst="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67369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1_기본 디자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1">
      <a:majorFont>
        <a:latin typeface="Arial Narrow"/>
        <a:ea typeface="가는각진제목체"/>
        <a:cs typeface=""/>
      </a:majorFont>
      <a:minorFont>
        <a:latin typeface="Arial Narrow"/>
        <a:ea typeface="가는각진제목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rgbClr val="00B0F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+mn-lt"/>
            <a:ea typeface="+mn-ea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707014"/>
        </a:solidFill>
        <a:ln w="19050" cap="flat" cmpd="sng" algn="ctr">
          <a:solidFill>
            <a:srgbClr val="707014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돋움" pitchFamily="50" charset="-127"/>
            <a:ea typeface="돋움" pitchFamily="50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1000" b="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356</Words>
  <Application>Microsoft Office PowerPoint</Application>
  <PresentationFormat>A4 용지(210x297mm)</PresentationFormat>
  <Paragraphs>91</Paragraphs>
  <Slides>17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17</vt:i4>
      </vt:variant>
    </vt:vector>
  </HeadingPairs>
  <TitlesOfParts>
    <vt:vector size="29" baseType="lpstr">
      <vt:lpstr>YoonGothic Medium</vt:lpstr>
      <vt:lpstr>가는각진제목체</vt:lpstr>
      <vt:lpstr>나눔고딕</vt:lpstr>
      <vt:lpstr>나눔고딕 ExtraBold</vt:lpstr>
      <vt:lpstr>돋움</vt:lpstr>
      <vt:lpstr>맑은 고딕</vt:lpstr>
      <vt:lpstr>Arial</vt:lpstr>
      <vt:lpstr>Arial Narrow</vt:lpstr>
      <vt:lpstr>Times New Roman</vt:lpstr>
      <vt:lpstr>Wingdings</vt:lpstr>
      <vt:lpstr>1_기본 디자인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2018-03-24T08:57:31Z</dcterms:created>
  <dcterms:modified xsi:type="dcterms:W3CDTF">2020-04-16T07:48:01Z</dcterms:modified>
</cp:coreProperties>
</file>