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"/>
  </p:notesMasterIdLst>
  <p:sldIdLst>
    <p:sldId id="257" r:id="rId2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7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2598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318B0-6E2A-42B1-9A7D-6A10F875C9E2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2DEA-E7CA-453E-B1BB-0D7EA8DD98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E38D030-9D38-494A-B466-0868DA00AAEB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배경사진.jpg"/>
          <p:cNvPicPr>
            <a:picLocks noChangeAspect="1"/>
          </p:cNvPicPr>
          <p:nvPr/>
        </p:nvPicPr>
        <p:blipFill>
          <a:blip r:embed="rId2" cstate="print">
            <a:lum bright="63000" contrast="-20000"/>
          </a:blip>
          <a:stretch>
            <a:fillRect/>
          </a:stretch>
        </p:blipFill>
        <p:spPr>
          <a:xfrm>
            <a:off x="764704" y="0"/>
            <a:ext cx="6093296" cy="9144000"/>
          </a:xfrm>
          <a:prstGeom prst="rect">
            <a:avLst/>
          </a:prstGeom>
          <a:effectLst>
            <a:outerShdw algn="ctr" rotWithShape="0">
              <a:srgbClr val="000000">
                <a:alpha val="74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84784" y="611560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        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풍양의 명소를 찾아라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!  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사진공모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60848" y="1331640"/>
            <a:ext cx="3528392" cy="36933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effectLst>
            <a:outerShdw blurRad="63500" dist="76200" dir="2820000" algn="ctr" rotWithShape="0">
              <a:srgbClr val="000000">
                <a:alpha val="66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 prstMaterial="dkEdge">
            <a:extrusionClr>
              <a:srgbClr val="FF0000"/>
            </a:extrusionClr>
            <a:contourClr>
              <a:schemeClr val="accent2"/>
            </a:contourClr>
          </a:sp3d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n w="0" cmpd="tri">
                  <a:noFill/>
                  <a:prstDash val="dash"/>
                </a:ln>
              </a:rPr>
              <a:t>  접수기간  </a:t>
            </a:r>
            <a:r>
              <a:rPr lang="en-US" altLang="ko-KR" dirty="0" smtClean="0">
                <a:ln w="0" cmpd="tri">
                  <a:noFill/>
                  <a:prstDash val="dash"/>
                </a:ln>
              </a:rPr>
              <a:t>2015.  4. 1.  </a:t>
            </a:r>
            <a:r>
              <a:rPr lang="ko-KR" altLang="en-US" b="1" dirty="0" smtClean="0">
                <a:ln w="0" cmpd="tri">
                  <a:noFill/>
                  <a:prstDash val="dash"/>
                </a:ln>
              </a:rPr>
              <a:t>~ </a:t>
            </a:r>
            <a:r>
              <a:rPr lang="en-US" altLang="ko-KR" dirty="0" smtClean="0">
                <a:ln w="0" cmpd="tri">
                  <a:noFill/>
                  <a:prstDash val="dash"/>
                </a:ln>
              </a:rPr>
              <a:t> 5. 31.</a:t>
            </a:r>
            <a:endParaRPr lang="ko-KR" altLang="en-US" dirty="0">
              <a:ln w="0" cmpd="tri">
                <a:noFill/>
                <a:prstDash val="dash"/>
              </a:ln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4705" y="2267744"/>
            <a:ext cx="6093295" cy="5909310"/>
          </a:xfrm>
          <a:prstGeom prst="rect">
            <a:avLst/>
          </a:prstGeom>
          <a:noFill/>
          <a:ln w="12700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[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응모작품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]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예천군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풍양면에서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촬영한 전경사진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            ※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합성사진 및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타공모전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응모작 출품불가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[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응모자격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]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풍양면에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주소를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둔자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[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응모안내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-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응모형식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: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본인이 직접 촬영했거나 개인 소유의 기념사진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-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제출항목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: ①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참가신청서  ②사진파일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(JPG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파일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) –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휴대폰촬영사진도 가능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※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제출시 유의사항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   1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인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2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점이하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/ JPG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형태 원본파일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또는 인화된 사진으로 제출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  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공모작품은 반환하지 않으며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채택된 작품의 사용권과 일체의 권리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저작권 등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는 주최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   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및 주관에 귀속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.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                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  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응모작의 저작권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소유권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초상권 등의 문제 발생시 이와 관련된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법적분쟁의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모든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   민형사상의 책임은 응모자에게 있음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  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제출한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보정정보외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컴퓨터그래픽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합성등의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사실이 확인된 경우 수상 취소 또는 환수됨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[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제출방법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] :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방문 접수 및 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e-mail(yecheon29@korea.kr)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접수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[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당선발표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] : 2015. 6. 30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일한 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풍양면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홈페이지 게시 및 개별통보</a:t>
            </a:r>
            <a:endParaRPr lang="en-US" altLang="ko-KR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[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시상내용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-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금 상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: 1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명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농협상품권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100,000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원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-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은 상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: 1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명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농협상품권  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50,000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원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    -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동 상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: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1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명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농협상품권  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30,000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원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[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문의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] 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예천군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풍양면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1200" dirty="0" err="1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총무계</a:t>
            </a:r>
            <a:r>
              <a:rPr lang="ko-KR" altLang="en-US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 ☎ </a:t>
            </a:r>
            <a:r>
              <a:rPr lang="en-US" altLang="ko-KR" sz="1200" dirty="0" smtClean="0">
                <a:ln w="0" cmpd="tri">
                  <a:noFill/>
                  <a:prstDash val="dash"/>
                </a:ln>
                <a:solidFill>
                  <a:schemeClr val="tx2"/>
                </a:solidFill>
                <a:latin typeface="나눔고딕 ExtraBold" pitchFamily="50" charset="-127"/>
                <a:ea typeface="나눔고딕 ExtraBold" pitchFamily="50" charset="-127"/>
              </a:rPr>
              <a:t>054-650-6612</a:t>
            </a:r>
            <a:endParaRPr lang="ko-KR" altLang="en-US" sz="1200" dirty="0" smtClean="0">
              <a:ln w="0" cmpd="tri">
                <a:noFill/>
                <a:prstDash val="dash"/>
              </a:ln>
              <a:solidFill>
                <a:schemeClr val="tx2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txDef>
      <a:spPr>
        <a:noFill/>
        <a:ln w="25400" cmpd="sng">
          <a:solidFill>
            <a:schemeClr val="tx1"/>
          </a:solidFill>
        </a:ln>
        <a:effectLst>
          <a:outerShdw blurRad="63500" dist="76200" dir="2820000" algn="ctr" rotWithShape="0">
            <a:srgbClr val="000000">
              <a:alpha val="21000"/>
            </a:srgbClr>
          </a:outerShdw>
        </a:effectLst>
        <a:scene3d>
          <a:camera prst="orthographicFront"/>
          <a:lightRig rig="threePt" dir="t"/>
        </a:scene3d>
        <a:sp3d extrusionH="76200" contourW="12700" prstMaterial="dkEdge">
          <a:extrusionClr>
            <a:srgbClr val="FF0000"/>
          </a:extrusionClr>
          <a:contourClr>
            <a:schemeClr val="accent2"/>
          </a:contourClr>
        </a:sp3d>
      </a:spPr>
      <a:bodyPr wrap="square" rtlCol="0">
        <a:spAutoFit/>
      </a:bodyPr>
      <a:lstStyle>
        <a:defPPr>
          <a:lnSpc>
            <a:spcPct val="150000"/>
          </a:lnSpc>
          <a:defRPr sz="1200" dirty="0" smtClean="0">
            <a:ln w="0" cmpd="tri">
              <a:noFill/>
              <a:prstDash val="dash"/>
            </a:ln>
            <a:solidFill>
              <a:schemeClr val="tx2"/>
            </a:solidFill>
            <a:latin typeface="나눔고딕 ExtraBold" pitchFamily="50" charset="-127"/>
            <a:ea typeface="나눔고딕 ExtraBold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213</TotalTime>
  <Words>214</Words>
  <Application>Microsoft Office PowerPoint</Application>
  <PresentationFormat>화면 슬라이드 쇼(4:3)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태양</vt:lpstr>
      <vt:lpstr>슬라이드 1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Your User Name</dc:creator>
  <cp:lastModifiedBy>Your User Name</cp:lastModifiedBy>
  <cp:revision>22</cp:revision>
  <dcterms:created xsi:type="dcterms:W3CDTF">2014-12-16T02:33:29Z</dcterms:created>
  <dcterms:modified xsi:type="dcterms:W3CDTF">2015-03-25T01:39:17Z</dcterms:modified>
</cp:coreProperties>
</file>