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4597" r:id="rId2"/>
    <p:sldId id="312" r:id="rId3"/>
  </p:sldIdLst>
  <p:sldSz cx="12192000" cy="6858000"/>
  <p:notesSz cx="6889750" cy="10021888"/>
  <p:embeddedFontLst>
    <p:embeddedFont>
      <p:font typeface="맑은 고딕" panose="020B0503020000020004" pitchFamily="50" charset="-127"/>
      <p:regular r:id="rId6"/>
      <p:bold r:id="rId7"/>
    </p:embeddedFont>
    <p:embeddedFont>
      <p:font typeface="세라젬웰체 Bold" panose="00000800000000000000" pitchFamily="2" charset="-127"/>
      <p:bold r:id="rId8"/>
    </p:embeddedFont>
    <p:embeddedFont>
      <p:font typeface="세라젬웰체 Light" panose="00000300000000000000" pitchFamily="2" charset="-127"/>
      <p:regular r:id="rId9"/>
    </p:embeddedFont>
    <p:embeddedFont>
      <p:font typeface="세라젬웰체 Medium" panose="00000600000000000000" pitchFamily="2" charset="-127"/>
      <p:regular r:id="rId1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orient="horz" pos="3929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159"/>
    <a:srgbClr val="D40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64" autoAdjust="0"/>
  </p:normalViewPr>
  <p:slideViewPr>
    <p:cSldViewPr>
      <p:cViewPr varScale="1">
        <p:scale>
          <a:sx n="85" d="100"/>
          <a:sy n="85" d="100"/>
        </p:scale>
        <p:origin x="562" y="72"/>
      </p:cViewPr>
      <p:guideLst>
        <p:guide orient="horz" pos="2341"/>
        <p:guide orient="horz" pos="392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44" y="-7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EA17A5A-1CCC-464B-931C-4629B84687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95DC202-C427-4BCE-9A5C-346D5851FD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r>
              <a:rPr lang="en-US" altLang="ko-KR"/>
              <a:t>2021-11-02</a:t>
            </a:r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B26985E-CED3-40BF-BA31-79C8F36424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AC745C4-4738-41BF-9D9D-A001F430F4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E7BDE431-DF19-465C-A744-8DC2BA767D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8139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r>
              <a:rPr lang="en-US" altLang="ko-KR"/>
              <a:t>2021-11-02</a:t>
            </a:r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F9FEE08F-353A-4909-85C4-E127A8517C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EBC7-BB60-4F23-AE4F-EEA9D522BA0A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06E0-ABFE-4F02-A64B-97EE7D702F14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8F2C1-CC91-4CFE-BB62-085481E51C77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98C4-58BD-4F37-B3D0-1A9D11B4613C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5BF9-824D-42E1-95DD-1F0773947BFC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2B30C-C98D-4C4F-BEDA-96F5B5F448BA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9BD14DE-F98D-49D4-BD7C-D1D33DE9A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1434" y="146869"/>
            <a:ext cx="1881345" cy="377445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337F29E4-1D03-4F73-9AEB-EDC416360BC9}"/>
              </a:ext>
            </a:extLst>
          </p:cNvPr>
          <p:cNvGrpSpPr/>
          <p:nvPr userDrawn="1"/>
        </p:nvGrpSpPr>
        <p:grpSpPr>
          <a:xfrm>
            <a:off x="430725" y="691686"/>
            <a:ext cx="11329904" cy="0"/>
            <a:chOff x="323044" y="691686"/>
            <a:chExt cx="8497428" cy="0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F0CAEFBD-CBA6-461C-8D7D-372E1D2B387C}"/>
                </a:ext>
              </a:extLst>
            </p:cNvPr>
            <p:cNvCxnSpPr>
              <a:cxnSpLocks/>
            </p:cNvCxnSpPr>
            <p:nvPr/>
          </p:nvCxnSpPr>
          <p:spPr>
            <a:xfrm>
              <a:off x="323044" y="691686"/>
              <a:ext cx="705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7C7BC812-5238-4F62-8B06-EE842048C628}"/>
                </a:ext>
              </a:extLst>
            </p:cNvPr>
            <p:cNvCxnSpPr>
              <a:cxnSpLocks/>
            </p:cNvCxnSpPr>
            <p:nvPr/>
          </p:nvCxnSpPr>
          <p:spPr>
            <a:xfrm>
              <a:off x="7381075" y="691686"/>
              <a:ext cx="1439397" cy="0"/>
            </a:xfrm>
            <a:prstGeom prst="line">
              <a:avLst/>
            </a:prstGeom>
            <a:ln w="9525">
              <a:solidFill>
                <a:srgbClr val="D405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151A-9678-4F6E-8EB5-B3E6914C707E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7200C-BE0E-402B-ACBC-2AA3A0762C81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52F6-FE00-4520-BE1A-451A5011D732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95191-DE1F-4D65-B258-E54CEEFC979A}" type="datetime1">
              <a:rPr lang="ko-KR" altLang="en-US" smtClean="0"/>
              <a:t>2022-08-02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22021.12.03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A4BA-2E29-40D7-830D-2EE7292963C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11377127" y="6572273"/>
            <a:ext cx="81491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fld id="{F990EDCA-2582-4C02-91F7-2399A76E2AF1}" type="slidenum">
              <a:rPr lang="en-US" altLang="ko-KR" sz="1000" b="0">
                <a:solidFill>
                  <a:schemeClr val="bg1">
                    <a:lumMod val="50000"/>
                  </a:schemeClr>
                </a:solidFill>
                <a:latin typeface="세라젬웰체 Light" panose="00000300000000000000" pitchFamily="2" charset="-127"/>
                <a:ea typeface="세라젬웰체 Light" panose="00000300000000000000" pitchFamily="2" charset="-127"/>
              </a:rPr>
              <a:pPr algn="r">
                <a:spcBef>
                  <a:spcPct val="50000"/>
                </a:spcBef>
              </a:pPr>
              <a:t>‹#›</a:t>
            </a:fld>
            <a:endParaRPr lang="en-US" altLang="ko-KR" sz="1000" b="0" dirty="0">
              <a:solidFill>
                <a:schemeClr val="bg1">
                  <a:lumMod val="50000"/>
                </a:schemeClr>
              </a:solidFill>
              <a:latin typeface="세라젬웰체 Light" panose="00000300000000000000" pitchFamily="2" charset="-127"/>
              <a:ea typeface="세라젬웰체 Light" panose="00000300000000000000" pitchFamily="2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2838647-16C2-4A2F-91E0-0147E197E89C}"/>
              </a:ext>
            </a:extLst>
          </p:cNvPr>
          <p:cNvSpPr txBox="1"/>
          <p:nvPr/>
        </p:nvSpPr>
        <p:spPr>
          <a:xfrm>
            <a:off x="119336" y="188640"/>
            <a:ext cx="2849749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42900" indent="-342900" algn="ctr" fontAlgn="ctr">
              <a:buFont typeface="Wingdings" panose="05000000000000000000" pitchFamily="2" charset="2"/>
              <a:buChar char="u"/>
            </a:pPr>
            <a:r>
              <a:rPr lang="ko-KR" altLang="en-US" sz="2000" b="1" dirty="0" err="1">
                <a:solidFill>
                  <a:srgbClr val="000000"/>
                </a:solidFill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세라젬</a:t>
            </a:r>
            <a:r>
              <a:rPr lang="ko-KR" altLang="en-US" sz="2000" b="1" dirty="0">
                <a:solidFill>
                  <a:srgbClr val="000000"/>
                </a:solidFill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 </a:t>
            </a:r>
            <a:r>
              <a:rPr lang="en-US" altLang="ko-KR" sz="2000" b="1" dirty="0">
                <a:solidFill>
                  <a:srgbClr val="000000"/>
                </a:solidFill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HC </a:t>
            </a:r>
            <a:r>
              <a:rPr lang="ko-KR" altLang="en-US" sz="2000" b="1" dirty="0">
                <a:solidFill>
                  <a:srgbClr val="000000"/>
                </a:solidFill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모집</a:t>
            </a:r>
            <a:endParaRPr lang="en-US" altLang="ko-KR" sz="2000" b="1" dirty="0">
              <a:solidFill>
                <a:srgbClr val="000000"/>
              </a:solidFill>
              <a:latin typeface="세라젬웰체 Medium" panose="00000600000000000000" pitchFamily="2" charset="-127"/>
              <a:ea typeface="세라젬웰체 Medium" panose="00000600000000000000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EFDED9-E5CA-6317-3659-C2DE0936B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009" y="836712"/>
            <a:ext cx="6023992" cy="59766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74D8DC-A7E4-5320-DA42-2AB1711C598F}"/>
              </a:ext>
            </a:extLst>
          </p:cNvPr>
          <p:cNvSpPr txBox="1"/>
          <p:nvPr/>
        </p:nvSpPr>
        <p:spPr>
          <a:xfrm>
            <a:off x="47328" y="1052736"/>
            <a:ext cx="6192688" cy="5043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/>
              <a:t>72</a:t>
            </a:r>
            <a:r>
              <a:rPr lang="ko-KR" altLang="en-US" dirty="0"/>
              <a:t>년생 만 </a:t>
            </a:r>
            <a:r>
              <a:rPr lang="en-US" altLang="ko-KR" dirty="0"/>
              <a:t>50</a:t>
            </a:r>
            <a:r>
              <a:rPr lang="ko-KR" altLang="en-US" dirty="0"/>
              <a:t>세 이하 여성 가능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err="1"/>
              <a:t>자차</a:t>
            </a:r>
            <a:r>
              <a:rPr lang="ko-KR" altLang="en-US" dirty="0"/>
              <a:t> 운전 필수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담당업무 </a:t>
            </a:r>
            <a:r>
              <a:rPr lang="en-US" altLang="ko-KR" dirty="0"/>
              <a:t>: </a:t>
            </a:r>
            <a:r>
              <a:rPr lang="ko-KR" altLang="en-US" dirty="0"/>
              <a:t>구매고객 </a:t>
            </a:r>
            <a:r>
              <a:rPr lang="ko-KR" altLang="en-US" dirty="0" err="1"/>
              <a:t>세라케어</a:t>
            </a:r>
            <a:r>
              <a:rPr lang="ko-KR" altLang="en-US" dirty="0"/>
              <a:t> 서비스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관할 지국 </a:t>
            </a:r>
            <a:r>
              <a:rPr lang="en-US" altLang="ko-KR" dirty="0"/>
              <a:t>: </a:t>
            </a:r>
            <a:r>
              <a:rPr lang="ko-KR" altLang="en-US" dirty="0"/>
              <a:t>경북 구미시 </a:t>
            </a:r>
            <a:r>
              <a:rPr lang="en-US" altLang="ko-KR" dirty="0"/>
              <a:t>(</a:t>
            </a:r>
            <a:r>
              <a:rPr lang="ko-KR" altLang="en-US" dirty="0"/>
              <a:t>세부지역은 별도 확인</a:t>
            </a:r>
            <a:r>
              <a:rPr lang="en-US" altLang="ko-KR" dirty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수수료 체계 </a:t>
            </a:r>
            <a:r>
              <a:rPr lang="en-US" altLang="ko-KR" dirty="0"/>
              <a:t>: </a:t>
            </a:r>
            <a:r>
              <a:rPr lang="ko-KR" altLang="en-US" dirty="0"/>
              <a:t>방문수수료 </a:t>
            </a:r>
            <a:r>
              <a:rPr lang="en-US" altLang="ko-KR" dirty="0"/>
              <a:t>+ </a:t>
            </a:r>
            <a:r>
              <a:rPr lang="ko-KR" altLang="en-US" dirty="0"/>
              <a:t>서비스인센티브 </a:t>
            </a:r>
            <a:r>
              <a:rPr lang="en-US" altLang="ko-KR" dirty="0"/>
              <a:t>+ </a:t>
            </a:r>
            <a:r>
              <a:rPr lang="ko-KR" altLang="en-US" dirty="0"/>
              <a:t>구매수수료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모집인원 </a:t>
            </a:r>
            <a:r>
              <a:rPr lang="en-US" altLang="ko-KR" dirty="0"/>
              <a:t>:  O </a:t>
            </a:r>
            <a:r>
              <a:rPr lang="ko-KR" altLang="en-US" dirty="0"/>
              <a:t>명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방문 </a:t>
            </a:r>
            <a:r>
              <a:rPr lang="en-US" altLang="ko-KR" dirty="0"/>
              <a:t>90</a:t>
            </a:r>
            <a:r>
              <a:rPr lang="ko-KR" altLang="en-US" dirty="0"/>
              <a:t>계정</a:t>
            </a:r>
            <a:r>
              <a:rPr lang="en-US" altLang="ko-KR" dirty="0"/>
              <a:t>+</a:t>
            </a:r>
            <a:r>
              <a:rPr lang="ko-KR" altLang="en-US" dirty="0"/>
              <a:t>서비스 인센티브 만점 시 월 </a:t>
            </a:r>
            <a:r>
              <a:rPr lang="en-US" altLang="ko-KR" dirty="0"/>
              <a:t>200</a:t>
            </a:r>
            <a:r>
              <a:rPr lang="ko-KR" altLang="en-US" dirty="0"/>
              <a:t>만원 이상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통신비 지원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/>
              <a:t>상세 문의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ko-KR" dirty="0"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☏</a:t>
            </a:r>
            <a:r>
              <a:rPr lang="en-US" altLang="ko-KR" dirty="0"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 010-3547-7708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dirty="0"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문자주시면 </a:t>
            </a:r>
            <a:r>
              <a:rPr lang="ko-KR" altLang="en-US" dirty="0" err="1">
                <a:latin typeface="세라젬웰체 Medium" panose="00000600000000000000" pitchFamily="2" charset="-127"/>
                <a:ea typeface="세라젬웰체 Medium" panose="00000600000000000000" pitchFamily="2" charset="-127"/>
              </a:rPr>
              <a:t>연락드리겠습니다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520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791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세라젬웰테마">
      <a:majorFont>
        <a:latin typeface="세라젬웰체 Bold"/>
        <a:ea typeface="세라젬웰체 Bold"/>
        <a:cs typeface=""/>
      </a:majorFont>
      <a:minorFont>
        <a:latin typeface="세라젬웰체 Medium"/>
        <a:ea typeface="세라젬웰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61</Words>
  <Application>Microsoft Office PowerPoint</Application>
  <PresentationFormat>와이드스크린</PresentationFormat>
  <Paragraphs>13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맑은 고딕</vt:lpstr>
      <vt:lpstr>Wingdings</vt:lpstr>
      <vt:lpstr>Arial</vt:lpstr>
      <vt:lpstr>세라젬웰체 Medium</vt:lpstr>
      <vt:lpstr>세라젬웰체 Light</vt:lpstr>
      <vt:lpstr>세라젬웰체 Bold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CERAGEM</cp:lastModifiedBy>
  <cp:revision>144</cp:revision>
  <cp:lastPrinted>2022-03-16T06:30:23Z</cp:lastPrinted>
  <dcterms:created xsi:type="dcterms:W3CDTF">2016-04-12T07:50:34Z</dcterms:created>
  <dcterms:modified xsi:type="dcterms:W3CDTF">2022-08-02T02:51:32Z</dcterms:modified>
</cp:coreProperties>
</file>