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380288" cy="104394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AF5"/>
    <a:srgbClr val="A9AEB4"/>
    <a:srgbClr val="32939A"/>
    <a:srgbClr val="AEE1E5"/>
    <a:srgbClr val="4A206A"/>
    <a:srgbClr val="336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26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412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12" d="100"/>
          <a:sy n="112" d="100"/>
        </p:scale>
        <p:origin x="524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대수 박" userId="d264139ab620ec32" providerId="LiveId" clId="{5078DB0D-26BD-45F9-987F-9A2FEE41BE8D}"/>
    <pc:docChg chg="custSel modSld">
      <pc:chgData name="대수 박" userId="d264139ab620ec32" providerId="LiveId" clId="{5078DB0D-26BD-45F9-987F-9A2FEE41BE8D}" dt="2026-01-08T00:56:19.779" v="482"/>
      <pc:docMkLst>
        <pc:docMk/>
      </pc:docMkLst>
      <pc:sldChg chg="delSp modSp mod">
        <pc:chgData name="대수 박" userId="d264139ab620ec32" providerId="LiveId" clId="{5078DB0D-26BD-45F9-987F-9A2FEE41BE8D}" dt="2026-01-08T00:56:19.779" v="482"/>
        <pc:sldMkLst>
          <pc:docMk/>
          <pc:sldMk cId="1472277753" sldId="256"/>
        </pc:sldMkLst>
        <pc:spChg chg="mod">
          <ac:chgData name="대수 박" userId="d264139ab620ec32" providerId="LiveId" clId="{5078DB0D-26BD-45F9-987F-9A2FEE41BE8D}" dt="2026-01-08T00:56:02.995" v="454"/>
          <ac:spMkLst>
            <pc:docMk/>
            <pc:sldMk cId="1472277753" sldId="256"/>
            <ac:spMk id="2" creationId="{A27B8F7D-3FA0-81EB-F729-B4C70D1231AD}"/>
          </ac:spMkLst>
        </pc:spChg>
        <pc:spChg chg="mod">
          <ac:chgData name="대수 박" userId="d264139ab620ec32" providerId="LiveId" clId="{5078DB0D-26BD-45F9-987F-9A2FEE41BE8D}" dt="2026-01-08T00:56:14.611" v="472"/>
          <ac:spMkLst>
            <pc:docMk/>
            <pc:sldMk cId="1472277753" sldId="256"/>
            <ac:spMk id="8" creationId="{F29860D5-66E0-E2F1-7328-137454472CD3}"/>
          </ac:spMkLst>
        </pc:spChg>
        <pc:graphicFrameChg chg="mod modGraphic">
          <ac:chgData name="대수 박" userId="d264139ab620ec32" providerId="LiveId" clId="{5078DB0D-26BD-45F9-987F-9A2FEE41BE8D}" dt="2026-01-08T00:56:19.779" v="482"/>
          <ac:graphicFrameMkLst>
            <pc:docMk/>
            <pc:sldMk cId="1472277753" sldId="256"/>
            <ac:graphicFrameMk id="9" creationId="{CBD412C3-48A2-7306-65A3-CE4B58CA6FE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C59649CF-CFDC-B0F0-1A87-3E5483E6BE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932127E-5328-2678-2A11-EC4B7EDFD2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8C3C8-9841-4BAB-8B64-F52115CC85B4}" type="datetimeFigureOut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CA658E-CB21-6ABD-81F7-B67AB947F7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B65464A-EC70-65A1-50AF-F87FD360BD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688F7-50F1-4C7B-BDE5-6922581276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613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B21FB-F0A2-48CF-9481-92FE1B3C6E1E}" type="datetimeFigureOut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3D699-F09C-4FBE-B8A6-4BED381D14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885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CE1D-24F1-4637-A9B1-0ABE6E6DEF11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D100980-757A-10C1-95AA-2C5FE98BC750}"/>
              </a:ext>
            </a:extLst>
          </p:cNvPr>
          <p:cNvSpPr>
            <a:spLocks/>
          </p:cNvSpPr>
          <p:nvPr userDrawn="1"/>
        </p:nvSpPr>
        <p:spPr bwMode="auto">
          <a:xfrm rot="16200000">
            <a:off x="3876921" y="6787186"/>
            <a:ext cx="3976771" cy="2163555"/>
          </a:xfrm>
          <a:custGeom>
            <a:avLst/>
            <a:gdLst>
              <a:gd name="T0" fmla="*/ 0 w 3391"/>
              <a:gd name="T1" fmla="*/ 922 h 1842"/>
              <a:gd name="T2" fmla="*/ 0 w 3391"/>
              <a:gd name="T3" fmla="*/ 922 h 1842"/>
              <a:gd name="T4" fmla="*/ 922 w 3391"/>
              <a:gd name="T5" fmla="*/ 1842 h 1842"/>
              <a:gd name="T6" fmla="*/ 1748 w 3391"/>
              <a:gd name="T7" fmla="*/ 1330 h 1842"/>
              <a:gd name="T8" fmla="*/ 2238 w 3391"/>
              <a:gd name="T9" fmla="*/ 1100 h 1842"/>
              <a:gd name="T10" fmla="*/ 2904 w 3391"/>
              <a:gd name="T11" fmla="*/ 1407 h 1842"/>
              <a:gd name="T12" fmla="*/ 3391 w 3391"/>
              <a:gd name="T13" fmla="*/ 922 h 1842"/>
              <a:gd name="T14" fmla="*/ 3391 w 3391"/>
              <a:gd name="T15" fmla="*/ 922 h 1842"/>
              <a:gd name="T16" fmla="*/ 3391 w 3391"/>
              <a:gd name="T17" fmla="*/ 921 h 1842"/>
              <a:gd name="T18" fmla="*/ 3391 w 3391"/>
              <a:gd name="T19" fmla="*/ 920 h 1842"/>
              <a:gd name="T20" fmla="*/ 3391 w 3391"/>
              <a:gd name="T21" fmla="*/ 920 h 1842"/>
              <a:gd name="T22" fmla="*/ 2904 w 3391"/>
              <a:gd name="T23" fmla="*/ 435 h 1842"/>
              <a:gd name="T24" fmla="*/ 2238 w 3391"/>
              <a:gd name="T25" fmla="*/ 742 h 1842"/>
              <a:gd name="T26" fmla="*/ 1748 w 3391"/>
              <a:gd name="T27" fmla="*/ 512 h 1842"/>
              <a:gd name="T28" fmla="*/ 922 w 3391"/>
              <a:gd name="T29" fmla="*/ 0 h 1842"/>
              <a:gd name="T30" fmla="*/ 0 w 3391"/>
              <a:gd name="T31" fmla="*/ 920 h 1842"/>
              <a:gd name="T32" fmla="*/ 0 w 3391"/>
              <a:gd name="T33" fmla="*/ 920 h 1842"/>
              <a:gd name="T34" fmla="*/ 0 w 3391"/>
              <a:gd name="T35" fmla="*/ 921 h 1842"/>
              <a:gd name="T36" fmla="*/ 0 w 3391"/>
              <a:gd name="T37" fmla="*/ 922 h 1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391" h="1842">
                <a:moveTo>
                  <a:pt x="0" y="922"/>
                </a:moveTo>
                <a:cubicBezTo>
                  <a:pt x="0" y="922"/>
                  <a:pt x="0" y="922"/>
                  <a:pt x="0" y="922"/>
                </a:cubicBezTo>
                <a:cubicBezTo>
                  <a:pt x="1" y="1430"/>
                  <a:pt x="413" y="1842"/>
                  <a:pt x="922" y="1842"/>
                </a:cubicBezTo>
                <a:cubicBezTo>
                  <a:pt x="1284" y="1842"/>
                  <a:pt x="1556" y="1610"/>
                  <a:pt x="1748" y="1330"/>
                </a:cubicBezTo>
                <a:cubicBezTo>
                  <a:pt x="1878" y="1140"/>
                  <a:pt x="2099" y="1071"/>
                  <a:pt x="2238" y="1100"/>
                </a:cubicBezTo>
                <a:cubicBezTo>
                  <a:pt x="2485" y="1152"/>
                  <a:pt x="2599" y="1417"/>
                  <a:pt x="2904" y="1407"/>
                </a:cubicBezTo>
                <a:cubicBezTo>
                  <a:pt x="3173" y="1399"/>
                  <a:pt x="3390" y="1190"/>
                  <a:pt x="3391" y="922"/>
                </a:cubicBezTo>
                <a:cubicBezTo>
                  <a:pt x="3391" y="922"/>
                  <a:pt x="3391" y="922"/>
                  <a:pt x="3391" y="922"/>
                </a:cubicBezTo>
                <a:cubicBezTo>
                  <a:pt x="3391" y="922"/>
                  <a:pt x="3391" y="921"/>
                  <a:pt x="3391" y="921"/>
                </a:cubicBezTo>
                <a:cubicBezTo>
                  <a:pt x="3391" y="921"/>
                  <a:pt x="3391" y="921"/>
                  <a:pt x="3391" y="920"/>
                </a:cubicBezTo>
                <a:cubicBezTo>
                  <a:pt x="3391" y="920"/>
                  <a:pt x="3391" y="920"/>
                  <a:pt x="3391" y="920"/>
                </a:cubicBezTo>
                <a:cubicBezTo>
                  <a:pt x="3390" y="652"/>
                  <a:pt x="3173" y="444"/>
                  <a:pt x="2904" y="435"/>
                </a:cubicBezTo>
                <a:cubicBezTo>
                  <a:pt x="2599" y="425"/>
                  <a:pt x="2485" y="691"/>
                  <a:pt x="2238" y="742"/>
                </a:cubicBezTo>
                <a:cubicBezTo>
                  <a:pt x="2099" y="771"/>
                  <a:pt x="1878" y="702"/>
                  <a:pt x="1748" y="512"/>
                </a:cubicBezTo>
                <a:cubicBezTo>
                  <a:pt x="1556" y="233"/>
                  <a:pt x="1284" y="0"/>
                  <a:pt x="922" y="0"/>
                </a:cubicBezTo>
                <a:cubicBezTo>
                  <a:pt x="413" y="0"/>
                  <a:pt x="1" y="412"/>
                  <a:pt x="0" y="920"/>
                </a:cubicBezTo>
                <a:cubicBezTo>
                  <a:pt x="0" y="920"/>
                  <a:pt x="0" y="920"/>
                  <a:pt x="0" y="920"/>
                </a:cubicBezTo>
                <a:cubicBezTo>
                  <a:pt x="0" y="921"/>
                  <a:pt x="0" y="921"/>
                  <a:pt x="0" y="921"/>
                </a:cubicBezTo>
                <a:cubicBezTo>
                  <a:pt x="0" y="921"/>
                  <a:pt x="0" y="922"/>
                  <a:pt x="0" y="922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자유형 549">
            <a:extLst>
              <a:ext uri="{FF2B5EF4-FFF2-40B4-BE49-F238E27FC236}">
                <a16:creationId xmlns:a16="http://schemas.microsoft.com/office/drawing/2014/main" id="{5259C456-86D5-5FC8-F5AC-7C738D90A146}"/>
              </a:ext>
            </a:extLst>
          </p:cNvPr>
          <p:cNvSpPr>
            <a:spLocks/>
          </p:cNvSpPr>
          <p:nvPr userDrawn="1"/>
        </p:nvSpPr>
        <p:spPr bwMode="auto">
          <a:xfrm rot="16200000">
            <a:off x="5051239" y="9191968"/>
            <a:ext cx="1510498" cy="984366"/>
          </a:xfrm>
          <a:custGeom>
            <a:avLst/>
            <a:gdLst>
              <a:gd name="connsiteX0" fmla="*/ 1510498 w 1510498"/>
              <a:gd name="connsiteY0" fmla="*/ 492183 h 984366"/>
              <a:gd name="connsiteX1" fmla="*/ 1510498 w 1510498"/>
              <a:gd name="connsiteY1" fmla="*/ 493358 h 984366"/>
              <a:gd name="connsiteX2" fmla="*/ 1250112 w 1510498"/>
              <a:gd name="connsiteY2" fmla="*/ 751783 h 984366"/>
              <a:gd name="connsiteX3" fmla="*/ 894721 w 1510498"/>
              <a:gd name="connsiteY3" fmla="*/ 588505 h 984366"/>
              <a:gd name="connsiteX4" fmla="*/ 633162 w 1510498"/>
              <a:gd name="connsiteY4" fmla="*/ 710670 h 984366"/>
              <a:gd name="connsiteX5" fmla="*/ 192149 w 1510498"/>
              <a:gd name="connsiteY5" fmla="*/ 984366 h 984366"/>
              <a:gd name="connsiteX6" fmla="*/ 1056 w 1510498"/>
              <a:gd name="connsiteY6" fmla="*/ 945804 h 984366"/>
              <a:gd name="connsiteX7" fmla="*/ 0 w 1510498"/>
              <a:gd name="connsiteY7" fmla="*/ 945232 h 984366"/>
              <a:gd name="connsiteX8" fmla="*/ 0 w 1510498"/>
              <a:gd name="connsiteY8" fmla="*/ 39321 h 984366"/>
              <a:gd name="connsiteX9" fmla="*/ 1056 w 1510498"/>
              <a:gd name="connsiteY9" fmla="*/ 38746 h 984366"/>
              <a:gd name="connsiteX10" fmla="*/ 192149 w 1510498"/>
              <a:gd name="connsiteY10" fmla="*/ 0 h 984366"/>
              <a:gd name="connsiteX11" fmla="*/ 633162 w 1510498"/>
              <a:gd name="connsiteY11" fmla="*/ 273696 h 984366"/>
              <a:gd name="connsiteX12" fmla="*/ 894721 w 1510498"/>
              <a:gd name="connsiteY12" fmla="*/ 397036 h 984366"/>
              <a:gd name="connsiteX13" fmla="*/ 1250112 w 1510498"/>
              <a:gd name="connsiteY13" fmla="*/ 232583 h 984366"/>
              <a:gd name="connsiteX14" fmla="*/ 1510498 w 1510498"/>
              <a:gd name="connsiteY14" fmla="*/ 492183 h 98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10498" h="984366">
                <a:moveTo>
                  <a:pt x="1510498" y="492183"/>
                </a:moveTo>
                <a:cubicBezTo>
                  <a:pt x="1510498" y="492183"/>
                  <a:pt x="1510498" y="492183"/>
                  <a:pt x="1510498" y="493358"/>
                </a:cubicBezTo>
                <a:cubicBezTo>
                  <a:pt x="1509325" y="636667"/>
                  <a:pt x="1393207" y="747085"/>
                  <a:pt x="1250112" y="751783"/>
                </a:cubicBezTo>
                <a:cubicBezTo>
                  <a:pt x="1087078" y="757657"/>
                  <a:pt x="1026087" y="615523"/>
                  <a:pt x="894721" y="588505"/>
                </a:cubicBezTo>
                <a:cubicBezTo>
                  <a:pt x="819655" y="572060"/>
                  <a:pt x="702364" y="609649"/>
                  <a:pt x="633162" y="710670"/>
                </a:cubicBezTo>
                <a:cubicBezTo>
                  <a:pt x="531119" y="859852"/>
                  <a:pt x="385679" y="984366"/>
                  <a:pt x="192149" y="984366"/>
                </a:cubicBezTo>
                <a:cubicBezTo>
                  <a:pt x="124413" y="984366"/>
                  <a:pt x="59830" y="970637"/>
                  <a:pt x="1056" y="945804"/>
                </a:cubicBezTo>
                <a:lnTo>
                  <a:pt x="0" y="945232"/>
                </a:lnTo>
                <a:lnTo>
                  <a:pt x="0" y="39321"/>
                </a:lnTo>
                <a:lnTo>
                  <a:pt x="1056" y="38746"/>
                </a:lnTo>
                <a:cubicBezTo>
                  <a:pt x="59830" y="13803"/>
                  <a:pt x="124413" y="0"/>
                  <a:pt x="192149" y="0"/>
                </a:cubicBezTo>
                <a:cubicBezTo>
                  <a:pt x="385679" y="0"/>
                  <a:pt x="531119" y="124514"/>
                  <a:pt x="633162" y="273696"/>
                </a:cubicBezTo>
                <a:cubicBezTo>
                  <a:pt x="702364" y="375892"/>
                  <a:pt x="819655" y="412306"/>
                  <a:pt x="894721" y="397036"/>
                </a:cubicBezTo>
                <a:cubicBezTo>
                  <a:pt x="1026087" y="368844"/>
                  <a:pt x="1087078" y="226710"/>
                  <a:pt x="1250112" y="232583"/>
                </a:cubicBezTo>
                <a:cubicBezTo>
                  <a:pt x="1393207" y="237282"/>
                  <a:pt x="1509325" y="348875"/>
                  <a:pt x="1510498" y="49218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자유형 548">
            <a:extLst>
              <a:ext uri="{FF2B5EF4-FFF2-40B4-BE49-F238E27FC236}">
                <a16:creationId xmlns:a16="http://schemas.microsoft.com/office/drawing/2014/main" id="{EF397ED5-F26A-DA59-9691-6886FDFB7567}"/>
              </a:ext>
            </a:extLst>
          </p:cNvPr>
          <p:cNvSpPr>
            <a:spLocks/>
          </p:cNvSpPr>
          <p:nvPr userDrawn="1"/>
        </p:nvSpPr>
        <p:spPr bwMode="auto">
          <a:xfrm rot="16200000">
            <a:off x="4017905" y="634248"/>
            <a:ext cx="3432051" cy="2163555"/>
          </a:xfrm>
          <a:custGeom>
            <a:avLst/>
            <a:gdLst>
              <a:gd name="connsiteX0" fmla="*/ 3432051 w 3432051"/>
              <a:gd name="connsiteY0" fmla="*/ 143293 h 2163555"/>
              <a:gd name="connsiteX1" fmla="*/ 3432051 w 3432051"/>
              <a:gd name="connsiteY1" fmla="*/ 2020263 h 2163555"/>
              <a:gd name="connsiteX2" fmla="*/ 3410937 w 3432051"/>
              <a:gd name="connsiteY2" fmla="*/ 2033108 h 2163555"/>
              <a:gd name="connsiteX3" fmla="*/ 2896675 w 3432051"/>
              <a:gd name="connsiteY3" fmla="*/ 2163555 h 2163555"/>
              <a:gd name="connsiteX4" fmla="*/ 1927989 w 3432051"/>
              <a:gd name="connsiteY4" fmla="*/ 1562176 h 2163555"/>
              <a:gd name="connsiteX5" fmla="*/ 1353345 w 3432051"/>
              <a:gd name="connsiteY5" fmla="*/ 1292025 h 2163555"/>
              <a:gd name="connsiteX6" fmla="*/ 571126 w 3432051"/>
              <a:gd name="connsiteY6" fmla="*/ 1652618 h 2163555"/>
              <a:gd name="connsiteX7" fmla="*/ 0 w 3432051"/>
              <a:gd name="connsiteY7" fmla="*/ 1082952 h 2163555"/>
              <a:gd name="connsiteX8" fmla="*/ 0 w 3432051"/>
              <a:gd name="connsiteY8" fmla="*/ 1081778 h 2163555"/>
              <a:gd name="connsiteX9" fmla="*/ 0 w 3432051"/>
              <a:gd name="connsiteY9" fmla="*/ 1080603 h 2163555"/>
              <a:gd name="connsiteX10" fmla="*/ 571126 w 3432051"/>
              <a:gd name="connsiteY10" fmla="*/ 510937 h 2163555"/>
              <a:gd name="connsiteX11" fmla="*/ 1353345 w 3432051"/>
              <a:gd name="connsiteY11" fmla="*/ 871530 h 2163555"/>
              <a:gd name="connsiteX12" fmla="*/ 1927989 w 3432051"/>
              <a:gd name="connsiteY12" fmla="*/ 601379 h 2163555"/>
              <a:gd name="connsiteX13" fmla="*/ 2896675 w 3432051"/>
              <a:gd name="connsiteY13" fmla="*/ 0 h 2163555"/>
              <a:gd name="connsiteX14" fmla="*/ 3410937 w 3432051"/>
              <a:gd name="connsiteY14" fmla="*/ 130447 h 216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32051" h="2163555">
                <a:moveTo>
                  <a:pt x="3432051" y="143293"/>
                </a:moveTo>
                <a:lnTo>
                  <a:pt x="3432051" y="2020263"/>
                </a:lnTo>
                <a:lnTo>
                  <a:pt x="3410937" y="2033108"/>
                </a:lnTo>
                <a:cubicBezTo>
                  <a:pt x="3258026" y="2116297"/>
                  <a:pt x="3082848" y="2163555"/>
                  <a:pt x="2896675" y="2163555"/>
                </a:cubicBezTo>
                <a:cubicBezTo>
                  <a:pt x="2472142" y="2163555"/>
                  <a:pt x="2153156" y="1891055"/>
                  <a:pt x="1927989" y="1562176"/>
                </a:cubicBezTo>
                <a:cubicBezTo>
                  <a:pt x="1774360" y="1339008"/>
                  <a:pt x="1516357" y="1257963"/>
                  <a:pt x="1353345" y="1292025"/>
                </a:cubicBezTo>
                <a:cubicBezTo>
                  <a:pt x="1063678" y="1353103"/>
                  <a:pt x="929985" y="1664364"/>
                  <a:pt x="571126" y="1652618"/>
                </a:cubicBezTo>
                <a:cubicBezTo>
                  <a:pt x="256831" y="1643221"/>
                  <a:pt x="1173" y="1397737"/>
                  <a:pt x="0" y="1082952"/>
                </a:cubicBezTo>
                <a:cubicBezTo>
                  <a:pt x="0" y="1082952"/>
                  <a:pt x="0" y="1081778"/>
                  <a:pt x="0" y="1081778"/>
                </a:cubicBezTo>
                <a:cubicBezTo>
                  <a:pt x="0" y="1081778"/>
                  <a:pt x="0" y="1081778"/>
                  <a:pt x="0" y="1080603"/>
                </a:cubicBezTo>
                <a:cubicBezTo>
                  <a:pt x="1173" y="765819"/>
                  <a:pt x="256831" y="521509"/>
                  <a:pt x="571126" y="510937"/>
                </a:cubicBezTo>
                <a:cubicBezTo>
                  <a:pt x="929985" y="499192"/>
                  <a:pt x="1063678" y="811627"/>
                  <a:pt x="1353345" y="871530"/>
                </a:cubicBezTo>
                <a:cubicBezTo>
                  <a:pt x="1516357" y="905592"/>
                  <a:pt x="1774360" y="824547"/>
                  <a:pt x="1927989" y="601379"/>
                </a:cubicBezTo>
                <a:cubicBezTo>
                  <a:pt x="2153156" y="273675"/>
                  <a:pt x="2472142" y="0"/>
                  <a:pt x="2896675" y="0"/>
                </a:cubicBezTo>
                <a:cubicBezTo>
                  <a:pt x="3082848" y="0"/>
                  <a:pt x="3258026" y="47258"/>
                  <a:pt x="3410937" y="130447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209E550-4720-0912-636B-868F508C73A4}"/>
              </a:ext>
            </a:extLst>
          </p:cNvPr>
          <p:cNvGrpSpPr/>
          <p:nvPr userDrawn="1"/>
        </p:nvGrpSpPr>
        <p:grpSpPr>
          <a:xfrm>
            <a:off x="5929314" y="1656285"/>
            <a:ext cx="1332480" cy="489089"/>
            <a:chOff x="-2265363" y="3371850"/>
            <a:chExt cx="1647826" cy="604837"/>
          </a:xfr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</p:grpSpPr>
        <p:sp>
          <p:nvSpPr>
            <p:cNvPr id="12" name="Freeform 104">
              <a:extLst>
                <a:ext uri="{FF2B5EF4-FFF2-40B4-BE49-F238E27FC236}">
                  <a16:creationId xmlns:a16="http://schemas.microsoft.com/office/drawing/2014/main" id="{E4BB5208-2F44-B354-36F3-CF7534E72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5363" y="3609975"/>
              <a:ext cx="127000" cy="128587"/>
            </a:xfrm>
            <a:custGeom>
              <a:avLst/>
              <a:gdLst>
                <a:gd name="T0" fmla="*/ 13 w 58"/>
                <a:gd name="T1" fmla="*/ 9 h 58"/>
                <a:gd name="T2" fmla="*/ 9 w 58"/>
                <a:gd name="T3" fmla="*/ 46 h 58"/>
                <a:gd name="T4" fmla="*/ 46 w 58"/>
                <a:gd name="T5" fmla="*/ 49 h 58"/>
                <a:gd name="T6" fmla="*/ 49 w 58"/>
                <a:gd name="T7" fmla="*/ 13 h 58"/>
                <a:gd name="T8" fmla="*/ 13 w 58"/>
                <a:gd name="T9" fmla="*/ 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8">
                  <a:moveTo>
                    <a:pt x="13" y="9"/>
                  </a:moveTo>
                  <a:cubicBezTo>
                    <a:pt x="2" y="19"/>
                    <a:pt x="0" y="35"/>
                    <a:pt x="9" y="46"/>
                  </a:cubicBezTo>
                  <a:cubicBezTo>
                    <a:pt x="19" y="57"/>
                    <a:pt x="35" y="58"/>
                    <a:pt x="46" y="49"/>
                  </a:cubicBezTo>
                  <a:cubicBezTo>
                    <a:pt x="57" y="40"/>
                    <a:pt x="58" y="24"/>
                    <a:pt x="49" y="13"/>
                  </a:cubicBezTo>
                  <a:cubicBezTo>
                    <a:pt x="40" y="2"/>
                    <a:pt x="24" y="0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05">
              <a:extLst>
                <a:ext uri="{FF2B5EF4-FFF2-40B4-BE49-F238E27FC236}">
                  <a16:creationId xmlns:a16="http://schemas.microsoft.com/office/drawing/2014/main" id="{4D75B70C-04E9-1B22-D1B9-3C6E06E57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2000" y="3562350"/>
              <a:ext cx="225425" cy="227012"/>
            </a:xfrm>
            <a:custGeom>
              <a:avLst/>
              <a:gdLst>
                <a:gd name="T0" fmla="*/ 18 w 103"/>
                <a:gd name="T1" fmla="*/ 19 h 103"/>
                <a:gd name="T2" fmla="*/ 19 w 103"/>
                <a:gd name="T3" fmla="*/ 85 h 103"/>
                <a:gd name="T4" fmla="*/ 85 w 103"/>
                <a:gd name="T5" fmla="*/ 84 h 103"/>
                <a:gd name="T6" fmla="*/ 84 w 103"/>
                <a:gd name="T7" fmla="*/ 18 h 103"/>
                <a:gd name="T8" fmla="*/ 18 w 103"/>
                <a:gd name="T9" fmla="*/ 1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3">
                  <a:moveTo>
                    <a:pt x="18" y="19"/>
                  </a:moveTo>
                  <a:cubicBezTo>
                    <a:pt x="0" y="37"/>
                    <a:pt x="1" y="67"/>
                    <a:pt x="19" y="85"/>
                  </a:cubicBezTo>
                  <a:cubicBezTo>
                    <a:pt x="38" y="103"/>
                    <a:pt x="67" y="102"/>
                    <a:pt x="85" y="84"/>
                  </a:cubicBezTo>
                  <a:cubicBezTo>
                    <a:pt x="103" y="65"/>
                    <a:pt x="103" y="36"/>
                    <a:pt x="84" y="18"/>
                  </a:cubicBezTo>
                  <a:cubicBezTo>
                    <a:pt x="66" y="0"/>
                    <a:pt x="36" y="0"/>
                    <a:pt x="1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06">
              <a:extLst>
                <a:ext uri="{FF2B5EF4-FFF2-40B4-BE49-F238E27FC236}">
                  <a16:creationId xmlns:a16="http://schemas.microsoft.com/office/drawing/2014/main" id="{CCF9F9C9-8C89-C514-BA5D-68F1F5B4D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0850" y="3371850"/>
              <a:ext cx="1103313" cy="604837"/>
            </a:xfrm>
            <a:custGeom>
              <a:avLst/>
              <a:gdLst>
                <a:gd name="T0" fmla="*/ 505 w 505"/>
                <a:gd name="T1" fmla="*/ 137 h 274"/>
                <a:gd name="T2" fmla="*/ 505 w 505"/>
                <a:gd name="T3" fmla="*/ 137 h 274"/>
                <a:gd name="T4" fmla="*/ 368 w 505"/>
                <a:gd name="T5" fmla="*/ 0 h 274"/>
                <a:gd name="T6" fmla="*/ 245 w 505"/>
                <a:gd name="T7" fmla="*/ 76 h 274"/>
                <a:gd name="T8" fmla="*/ 172 w 505"/>
                <a:gd name="T9" fmla="*/ 111 h 274"/>
                <a:gd name="T10" fmla="*/ 72 w 505"/>
                <a:gd name="T11" fmla="*/ 65 h 274"/>
                <a:gd name="T12" fmla="*/ 0 w 505"/>
                <a:gd name="T13" fmla="*/ 137 h 274"/>
                <a:gd name="T14" fmla="*/ 0 w 505"/>
                <a:gd name="T15" fmla="*/ 137 h 274"/>
                <a:gd name="T16" fmla="*/ 0 w 505"/>
                <a:gd name="T17" fmla="*/ 137 h 274"/>
                <a:gd name="T18" fmla="*/ 0 w 505"/>
                <a:gd name="T19" fmla="*/ 137 h 274"/>
                <a:gd name="T20" fmla="*/ 0 w 505"/>
                <a:gd name="T21" fmla="*/ 137 h 274"/>
                <a:gd name="T22" fmla="*/ 72 w 505"/>
                <a:gd name="T23" fmla="*/ 210 h 274"/>
                <a:gd name="T24" fmla="*/ 172 w 505"/>
                <a:gd name="T25" fmla="*/ 164 h 274"/>
                <a:gd name="T26" fmla="*/ 245 w 505"/>
                <a:gd name="T27" fmla="*/ 198 h 274"/>
                <a:gd name="T28" fmla="*/ 368 w 505"/>
                <a:gd name="T29" fmla="*/ 274 h 274"/>
                <a:gd name="T30" fmla="*/ 505 w 505"/>
                <a:gd name="T31" fmla="*/ 137 h 274"/>
                <a:gd name="T32" fmla="*/ 505 w 505"/>
                <a:gd name="T33" fmla="*/ 137 h 274"/>
                <a:gd name="T34" fmla="*/ 505 w 505"/>
                <a:gd name="T35" fmla="*/ 137 h 274"/>
                <a:gd name="T36" fmla="*/ 505 w 505"/>
                <a:gd name="T37" fmla="*/ 13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5" h="274">
                  <a:moveTo>
                    <a:pt x="505" y="137"/>
                  </a:moveTo>
                  <a:cubicBezTo>
                    <a:pt x="505" y="137"/>
                    <a:pt x="505" y="137"/>
                    <a:pt x="505" y="137"/>
                  </a:cubicBezTo>
                  <a:cubicBezTo>
                    <a:pt x="505" y="61"/>
                    <a:pt x="443" y="0"/>
                    <a:pt x="368" y="0"/>
                  </a:cubicBezTo>
                  <a:cubicBezTo>
                    <a:pt x="314" y="0"/>
                    <a:pt x="273" y="35"/>
                    <a:pt x="245" y="76"/>
                  </a:cubicBezTo>
                  <a:cubicBezTo>
                    <a:pt x="225" y="105"/>
                    <a:pt x="192" y="115"/>
                    <a:pt x="172" y="111"/>
                  </a:cubicBezTo>
                  <a:cubicBezTo>
                    <a:pt x="135" y="103"/>
                    <a:pt x="118" y="63"/>
                    <a:pt x="72" y="65"/>
                  </a:cubicBezTo>
                  <a:cubicBezTo>
                    <a:pt x="32" y="66"/>
                    <a:pt x="0" y="9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77"/>
                    <a:pt x="32" y="208"/>
                    <a:pt x="72" y="210"/>
                  </a:cubicBezTo>
                  <a:cubicBezTo>
                    <a:pt x="118" y="211"/>
                    <a:pt x="135" y="172"/>
                    <a:pt x="172" y="164"/>
                  </a:cubicBezTo>
                  <a:cubicBezTo>
                    <a:pt x="192" y="160"/>
                    <a:pt x="225" y="170"/>
                    <a:pt x="245" y="198"/>
                  </a:cubicBezTo>
                  <a:cubicBezTo>
                    <a:pt x="273" y="240"/>
                    <a:pt x="314" y="274"/>
                    <a:pt x="368" y="274"/>
                  </a:cubicBezTo>
                  <a:cubicBezTo>
                    <a:pt x="443" y="274"/>
                    <a:pt x="505" y="213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5" name="자유형 546">
            <a:extLst>
              <a:ext uri="{FF2B5EF4-FFF2-40B4-BE49-F238E27FC236}">
                <a16:creationId xmlns:a16="http://schemas.microsoft.com/office/drawing/2014/main" id="{1C949F17-7053-CD24-DF95-EE6EFE922F8A}"/>
              </a:ext>
            </a:extLst>
          </p:cNvPr>
          <p:cNvSpPr>
            <a:spLocks/>
          </p:cNvSpPr>
          <p:nvPr userDrawn="1"/>
        </p:nvSpPr>
        <p:spPr bwMode="auto">
          <a:xfrm rot="16200000">
            <a:off x="4973260" y="5505016"/>
            <a:ext cx="3821364" cy="992692"/>
          </a:xfrm>
          <a:custGeom>
            <a:avLst/>
            <a:gdLst>
              <a:gd name="connsiteX0" fmla="*/ 3821364 w 3821364"/>
              <a:gd name="connsiteY0" fmla="*/ 992692 h 992692"/>
              <a:gd name="connsiteX1" fmla="*/ 0 w 3821364"/>
              <a:gd name="connsiteY1" fmla="*/ 992692 h 992692"/>
              <a:gd name="connsiteX2" fmla="*/ 6477 w 3821364"/>
              <a:gd name="connsiteY2" fmla="*/ 930861 h 992692"/>
              <a:gd name="connsiteX3" fmla="*/ 545177 w 3821364"/>
              <a:gd name="connsiteY3" fmla="*/ 492259 h 992692"/>
              <a:gd name="connsiteX4" fmla="*/ 1298801 w 3821364"/>
              <a:gd name="connsiteY4" fmla="*/ 839670 h 992692"/>
              <a:gd name="connsiteX5" fmla="*/ 1852438 w 3821364"/>
              <a:gd name="connsiteY5" fmla="*/ 579395 h 992692"/>
              <a:gd name="connsiteX6" fmla="*/ 2785712 w 3821364"/>
              <a:gd name="connsiteY6" fmla="*/ 0 h 992692"/>
              <a:gd name="connsiteX7" fmla="*/ 3804828 w 3821364"/>
              <a:gd name="connsiteY7" fmla="*/ 831315 h 99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21364" h="992692">
                <a:moveTo>
                  <a:pt x="3821364" y="992692"/>
                </a:moveTo>
                <a:lnTo>
                  <a:pt x="0" y="992692"/>
                </a:lnTo>
                <a:lnTo>
                  <a:pt x="6477" y="930861"/>
                </a:lnTo>
                <a:cubicBezTo>
                  <a:pt x="58520" y="682497"/>
                  <a:pt x="280222" y="501171"/>
                  <a:pt x="545177" y="492259"/>
                </a:cubicBezTo>
                <a:cubicBezTo>
                  <a:pt x="890917" y="480943"/>
                  <a:pt x="1019723" y="781957"/>
                  <a:pt x="1298801" y="839670"/>
                </a:cubicBezTo>
                <a:cubicBezTo>
                  <a:pt x="1455853" y="872487"/>
                  <a:pt x="1704425" y="794405"/>
                  <a:pt x="1852438" y="579395"/>
                </a:cubicBezTo>
                <a:cubicBezTo>
                  <a:pt x="2069374" y="263670"/>
                  <a:pt x="2376699" y="0"/>
                  <a:pt x="2785712" y="0"/>
                </a:cubicBezTo>
                <a:cubicBezTo>
                  <a:pt x="3287940" y="0"/>
                  <a:pt x="3707123" y="356959"/>
                  <a:pt x="3804828" y="831315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93B3E8FB-E6AC-1A90-5DA6-A5870FF3257A}"/>
              </a:ext>
            </a:extLst>
          </p:cNvPr>
          <p:cNvSpPr>
            <a:spLocks/>
          </p:cNvSpPr>
          <p:nvPr userDrawn="1"/>
        </p:nvSpPr>
        <p:spPr bwMode="auto">
          <a:xfrm rot="16200000">
            <a:off x="-1988386" y="4285592"/>
            <a:ext cx="3976771" cy="2163555"/>
          </a:xfrm>
          <a:custGeom>
            <a:avLst/>
            <a:gdLst>
              <a:gd name="T0" fmla="*/ 0 w 3391"/>
              <a:gd name="T1" fmla="*/ 922 h 1842"/>
              <a:gd name="T2" fmla="*/ 0 w 3391"/>
              <a:gd name="T3" fmla="*/ 922 h 1842"/>
              <a:gd name="T4" fmla="*/ 922 w 3391"/>
              <a:gd name="T5" fmla="*/ 1842 h 1842"/>
              <a:gd name="T6" fmla="*/ 1748 w 3391"/>
              <a:gd name="T7" fmla="*/ 1330 h 1842"/>
              <a:gd name="T8" fmla="*/ 2238 w 3391"/>
              <a:gd name="T9" fmla="*/ 1100 h 1842"/>
              <a:gd name="T10" fmla="*/ 2904 w 3391"/>
              <a:gd name="T11" fmla="*/ 1407 h 1842"/>
              <a:gd name="T12" fmla="*/ 3391 w 3391"/>
              <a:gd name="T13" fmla="*/ 922 h 1842"/>
              <a:gd name="T14" fmla="*/ 3391 w 3391"/>
              <a:gd name="T15" fmla="*/ 922 h 1842"/>
              <a:gd name="T16" fmla="*/ 3391 w 3391"/>
              <a:gd name="T17" fmla="*/ 921 h 1842"/>
              <a:gd name="T18" fmla="*/ 3391 w 3391"/>
              <a:gd name="T19" fmla="*/ 920 h 1842"/>
              <a:gd name="T20" fmla="*/ 3391 w 3391"/>
              <a:gd name="T21" fmla="*/ 920 h 1842"/>
              <a:gd name="T22" fmla="*/ 2904 w 3391"/>
              <a:gd name="T23" fmla="*/ 435 h 1842"/>
              <a:gd name="T24" fmla="*/ 2238 w 3391"/>
              <a:gd name="T25" fmla="*/ 742 h 1842"/>
              <a:gd name="T26" fmla="*/ 1748 w 3391"/>
              <a:gd name="T27" fmla="*/ 512 h 1842"/>
              <a:gd name="T28" fmla="*/ 922 w 3391"/>
              <a:gd name="T29" fmla="*/ 0 h 1842"/>
              <a:gd name="T30" fmla="*/ 0 w 3391"/>
              <a:gd name="T31" fmla="*/ 920 h 1842"/>
              <a:gd name="T32" fmla="*/ 0 w 3391"/>
              <a:gd name="T33" fmla="*/ 920 h 1842"/>
              <a:gd name="T34" fmla="*/ 0 w 3391"/>
              <a:gd name="T35" fmla="*/ 921 h 1842"/>
              <a:gd name="T36" fmla="*/ 0 w 3391"/>
              <a:gd name="T37" fmla="*/ 922 h 1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391" h="1842">
                <a:moveTo>
                  <a:pt x="0" y="922"/>
                </a:moveTo>
                <a:cubicBezTo>
                  <a:pt x="0" y="922"/>
                  <a:pt x="0" y="922"/>
                  <a:pt x="0" y="922"/>
                </a:cubicBezTo>
                <a:cubicBezTo>
                  <a:pt x="1" y="1430"/>
                  <a:pt x="413" y="1842"/>
                  <a:pt x="922" y="1842"/>
                </a:cubicBezTo>
                <a:cubicBezTo>
                  <a:pt x="1284" y="1842"/>
                  <a:pt x="1556" y="1610"/>
                  <a:pt x="1748" y="1330"/>
                </a:cubicBezTo>
                <a:cubicBezTo>
                  <a:pt x="1878" y="1140"/>
                  <a:pt x="2099" y="1071"/>
                  <a:pt x="2238" y="1100"/>
                </a:cubicBezTo>
                <a:cubicBezTo>
                  <a:pt x="2485" y="1152"/>
                  <a:pt x="2599" y="1417"/>
                  <a:pt x="2904" y="1407"/>
                </a:cubicBezTo>
                <a:cubicBezTo>
                  <a:pt x="3173" y="1399"/>
                  <a:pt x="3390" y="1190"/>
                  <a:pt x="3391" y="922"/>
                </a:cubicBezTo>
                <a:cubicBezTo>
                  <a:pt x="3391" y="922"/>
                  <a:pt x="3391" y="922"/>
                  <a:pt x="3391" y="922"/>
                </a:cubicBezTo>
                <a:cubicBezTo>
                  <a:pt x="3391" y="922"/>
                  <a:pt x="3391" y="921"/>
                  <a:pt x="3391" y="921"/>
                </a:cubicBezTo>
                <a:cubicBezTo>
                  <a:pt x="3391" y="921"/>
                  <a:pt x="3391" y="921"/>
                  <a:pt x="3391" y="920"/>
                </a:cubicBezTo>
                <a:cubicBezTo>
                  <a:pt x="3391" y="920"/>
                  <a:pt x="3391" y="920"/>
                  <a:pt x="3391" y="920"/>
                </a:cubicBezTo>
                <a:cubicBezTo>
                  <a:pt x="3390" y="652"/>
                  <a:pt x="3173" y="444"/>
                  <a:pt x="2904" y="435"/>
                </a:cubicBezTo>
                <a:cubicBezTo>
                  <a:pt x="2599" y="425"/>
                  <a:pt x="2485" y="691"/>
                  <a:pt x="2238" y="742"/>
                </a:cubicBezTo>
                <a:cubicBezTo>
                  <a:pt x="2099" y="771"/>
                  <a:pt x="1878" y="702"/>
                  <a:pt x="1748" y="512"/>
                </a:cubicBezTo>
                <a:cubicBezTo>
                  <a:pt x="1556" y="233"/>
                  <a:pt x="1284" y="0"/>
                  <a:pt x="922" y="0"/>
                </a:cubicBezTo>
                <a:cubicBezTo>
                  <a:pt x="413" y="0"/>
                  <a:pt x="1" y="412"/>
                  <a:pt x="0" y="920"/>
                </a:cubicBezTo>
                <a:cubicBezTo>
                  <a:pt x="0" y="920"/>
                  <a:pt x="0" y="920"/>
                  <a:pt x="0" y="920"/>
                </a:cubicBezTo>
                <a:cubicBezTo>
                  <a:pt x="0" y="921"/>
                  <a:pt x="0" y="921"/>
                  <a:pt x="0" y="921"/>
                </a:cubicBezTo>
                <a:cubicBezTo>
                  <a:pt x="0" y="921"/>
                  <a:pt x="0" y="922"/>
                  <a:pt x="0" y="922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7C34716-E590-BE24-63CE-5031028FD7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1373" y="123628"/>
            <a:ext cx="7380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4844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37584" y="1503083"/>
            <a:ext cx="3736271" cy="7418740"/>
          </a:xfrm>
        </p:spPr>
        <p:txBody>
          <a:bodyPr anchor="t"/>
          <a:lstStyle>
            <a:lvl1pPr marL="0" indent="0">
              <a:buNone/>
              <a:defRPr sz="2583"/>
            </a:lvl1pPr>
            <a:lvl2pPr marL="369006" indent="0">
              <a:buNone/>
              <a:defRPr sz="2260"/>
            </a:lvl2pPr>
            <a:lvl3pPr marL="738012" indent="0">
              <a:buNone/>
              <a:defRPr sz="1937"/>
            </a:lvl3pPr>
            <a:lvl4pPr marL="1107018" indent="0">
              <a:buNone/>
              <a:defRPr sz="1614"/>
            </a:lvl4pPr>
            <a:lvl5pPr marL="1476024" indent="0">
              <a:buNone/>
              <a:defRPr sz="1614"/>
            </a:lvl5pPr>
            <a:lvl6pPr marL="1845031" indent="0">
              <a:buNone/>
              <a:defRPr sz="1614"/>
            </a:lvl6pPr>
            <a:lvl7pPr marL="2214037" indent="0">
              <a:buNone/>
              <a:defRPr sz="1614"/>
            </a:lvl7pPr>
            <a:lvl8pPr marL="2583043" indent="0">
              <a:buNone/>
              <a:defRPr sz="1614"/>
            </a:lvl8pPr>
            <a:lvl9pPr marL="2952049" indent="0">
              <a:buNone/>
              <a:defRPr sz="1614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DD06-5F3A-422F-B524-88A62AA94D12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265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5900E-B0CC-4977-AF1D-4A45726A1BFD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400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81519" y="555801"/>
            <a:ext cx="1591375" cy="884690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7395" y="555801"/>
            <a:ext cx="4681870" cy="884690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1F3B-6A7F-4EDC-8AAD-F16D869FCEAA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86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D25F9B6-12A2-788A-5630-A8D5B7912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AF7C1-0B74-4552-81AA-2FCCBEBF980C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B2546FB-3DCF-5140-45EC-CBA1E4208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9C5C78F-F346-E255-8D0E-54079E40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19843F7-C65B-64E0-7D2A-2B8E49F23896}"/>
              </a:ext>
            </a:extLst>
          </p:cNvPr>
          <p:cNvGrpSpPr/>
          <p:nvPr userDrawn="1"/>
        </p:nvGrpSpPr>
        <p:grpSpPr>
          <a:xfrm rot="16200000">
            <a:off x="3971095" y="5849263"/>
            <a:ext cx="2163555" cy="4595667"/>
            <a:chOff x="4194912" y="4548333"/>
            <a:chExt cx="2163555" cy="4595667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65D5D13-C9FA-24CA-6288-72DA6DDDE92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288304" y="5454941"/>
              <a:ext cx="3976771" cy="2163555"/>
            </a:xfrm>
            <a:custGeom>
              <a:avLst/>
              <a:gdLst>
                <a:gd name="T0" fmla="*/ 0 w 3391"/>
                <a:gd name="T1" fmla="*/ 922 h 1842"/>
                <a:gd name="T2" fmla="*/ 0 w 3391"/>
                <a:gd name="T3" fmla="*/ 922 h 1842"/>
                <a:gd name="T4" fmla="*/ 922 w 3391"/>
                <a:gd name="T5" fmla="*/ 1842 h 1842"/>
                <a:gd name="T6" fmla="*/ 1748 w 3391"/>
                <a:gd name="T7" fmla="*/ 1330 h 1842"/>
                <a:gd name="T8" fmla="*/ 2238 w 3391"/>
                <a:gd name="T9" fmla="*/ 1100 h 1842"/>
                <a:gd name="T10" fmla="*/ 2904 w 3391"/>
                <a:gd name="T11" fmla="*/ 1407 h 1842"/>
                <a:gd name="T12" fmla="*/ 3391 w 3391"/>
                <a:gd name="T13" fmla="*/ 922 h 1842"/>
                <a:gd name="T14" fmla="*/ 3391 w 3391"/>
                <a:gd name="T15" fmla="*/ 922 h 1842"/>
                <a:gd name="T16" fmla="*/ 3391 w 3391"/>
                <a:gd name="T17" fmla="*/ 921 h 1842"/>
                <a:gd name="T18" fmla="*/ 3391 w 3391"/>
                <a:gd name="T19" fmla="*/ 920 h 1842"/>
                <a:gd name="T20" fmla="*/ 3391 w 3391"/>
                <a:gd name="T21" fmla="*/ 920 h 1842"/>
                <a:gd name="T22" fmla="*/ 2904 w 3391"/>
                <a:gd name="T23" fmla="*/ 435 h 1842"/>
                <a:gd name="T24" fmla="*/ 2238 w 3391"/>
                <a:gd name="T25" fmla="*/ 742 h 1842"/>
                <a:gd name="T26" fmla="*/ 1748 w 3391"/>
                <a:gd name="T27" fmla="*/ 512 h 1842"/>
                <a:gd name="T28" fmla="*/ 922 w 3391"/>
                <a:gd name="T29" fmla="*/ 0 h 1842"/>
                <a:gd name="T30" fmla="*/ 0 w 3391"/>
                <a:gd name="T31" fmla="*/ 920 h 1842"/>
                <a:gd name="T32" fmla="*/ 0 w 3391"/>
                <a:gd name="T33" fmla="*/ 920 h 1842"/>
                <a:gd name="T34" fmla="*/ 0 w 3391"/>
                <a:gd name="T35" fmla="*/ 921 h 1842"/>
                <a:gd name="T36" fmla="*/ 0 w 3391"/>
                <a:gd name="T37" fmla="*/ 922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91" h="1842">
                  <a:moveTo>
                    <a:pt x="0" y="922"/>
                  </a:moveTo>
                  <a:cubicBezTo>
                    <a:pt x="0" y="922"/>
                    <a:pt x="0" y="922"/>
                    <a:pt x="0" y="922"/>
                  </a:cubicBezTo>
                  <a:cubicBezTo>
                    <a:pt x="1" y="1430"/>
                    <a:pt x="413" y="1842"/>
                    <a:pt x="922" y="1842"/>
                  </a:cubicBezTo>
                  <a:cubicBezTo>
                    <a:pt x="1284" y="1842"/>
                    <a:pt x="1556" y="1610"/>
                    <a:pt x="1748" y="1330"/>
                  </a:cubicBezTo>
                  <a:cubicBezTo>
                    <a:pt x="1878" y="1140"/>
                    <a:pt x="2099" y="1071"/>
                    <a:pt x="2238" y="1100"/>
                  </a:cubicBezTo>
                  <a:cubicBezTo>
                    <a:pt x="2485" y="1152"/>
                    <a:pt x="2599" y="1417"/>
                    <a:pt x="2904" y="1407"/>
                  </a:cubicBezTo>
                  <a:cubicBezTo>
                    <a:pt x="3173" y="1399"/>
                    <a:pt x="3390" y="1190"/>
                    <a:pt x="3391" y="922"/>
                  </a:cubicBezTo>
                  <a:cubicBezTo>
                    <a:pt x="3391" y="922"/>
                    <a:pt x="3391" y="922"/>
                    <a:pt x="3391" y="922"/>
                  </a:cubicBezTo>
                  <a:cubicBezTo>
                    <a:pt x="3391" y="922"/>
                    <a:pt x="3391" y="921"/>
                    <a:pt x="3391" y="921"/>
                  </a:cubicBezTo>
                  <a:cubicBezTo>
                    <a:pt x="3391" y="921"/>
                    <a:pt x="3391" y="921"/>
                    <a:pt x="3391" y="920"/>
                  </a:cubicBezTo>
                  <a:cubicBezTo>
                    <a:pt x="3391" y="920"/>
                    <a:pt x="3391" y="920"/>
                    <a:pt x="3391" y="920"/>
                  </a:cubicBezTo>
                  <a:cubicBezTo>
                    <a:pt x="3390" y="652"/>
                    <a:pt x="3173" y="444"/>
                    <a:pt x="2904" y="435"/>
                  </a:cubicBezTo>
                  <a:cubicBezTo>
                    <a:pt x="2599" y="425"/>
                    <a:pt x="2485" y="691"/>
                    <a:pt x="2238" y="742"/>
                  </a:cubicBezTo>
                  <a:cubicBezTo>
                    <a:pt x="2099" y="771"/>
                    <a:pt x="1878" y="702"/>
                    <a:pt x="1748" y="512"/>
                  </a:cubicBezTo>
                  <a:cubicBezTo>
                    <a:pt x="1556" y="233"/>
                    <a:pt x="1284" y="0"/>
                    <a:pt x="922" y="0"/>
                  </a:cubicBezTo>
                  <a:cubicBezTo>
                    <a:pt x="413" y="0"/>
                    <a:pt x="1" y="412"/>
                    <a:pt x="0" y="920"/>
                  </a:cubicBezTo>
                  <a:cubicBezTo>
                    <a:pt x="0" y="920"/>
                    <a:pt x="0" y="920"/>
                    <a:pt x="0" y="920"/>
                  </a:cubicBezTo>
                  <a:cubicBezTo>
                    <a:pt x="0" y="921"/>
                    <a:pt x="0" y="921"/>
                    <a:pt x="0" y="921"/>
                  </a:cubicBezTo>
                  <a:cubicBezTo>
                    <a:pt x="0" y="921"/>
                    <a:pt x="0" y="922"/>
                    <a:pt x="0" y="92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자유형 549">
              <a:extLst>
                <a:ext uri="{FF2B5EF4-FFF2-40B4-BE49-F238E27FC236}">
                  <a16:creationId xmlns:a16="http://schemas.microsoft.com/office/drawing/2014/main" id="{567DCFAE-575B-79C4-5F4D-12AA911B45B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521440" y="7896568"/>
              <a:ext cx="1510498" cy="984366"/>
            </a:xfrm>
            <a:custGeom>
              <a:avLst/>
              <a:gdLst>
                <a:gd name="connsiteX0" fmla="*/ 1510498 w 1510498"/>
                <a:gd name="connsiteY0" fmla="*/ 492183 h 984366"/>
                <a:gd name="connsiteX1" fmla="*/ 1510498 w 1510498"/>
                <a:gd name="connsiteY1" fmla="*/ 493358 h 984366"/>
                <a:gd name="connsiteX2" fmla="*/ 1250112 w 1510498"/>
                <a:gd name="connsiteY2" fmla="*/ 751783 h 984366"/>
                <a:gd name="connsiteX3" fmla="*/ 894721 w 1510498"/>
                <a:gd name="connsiteY3" fmla="*/ 588505 h 984366"/>
                <a:gd name="connsiteX4" fmla="*/ 633162 w 1510498"/>
                <a:gd name="connsiteY4" fmla="*/ 710670 h 984366"/>
                <a:gd name="connsiteX5" fmla="*/ 192149 w 1510498"/>
                <a:gd name="connsiteY5" fmla="*/ 984366 h 984366"/>
                <a:gd name="connsiteX6" fmla="*/ 1056 w 1510498"/>
                <a:gd name="connsiteY6" fmla="*/ 945804 h 984366"/>
                <a:gd name="connsiteX7" fmla="*/ 0 w 1510498"/>
                <a:gd name="connsiteY7" fmla="*/ 945232 h 984366"/>
                <a:gd name="connsiteX8" fmla="*/ 0 w 1510498"/>
                <a:gd name="connsiteY8" fmla="*/ 39321 h 984366"/>
                <a:gd name="connsiteX9" fmla="*/ 1056 w 1510498"/>
                <a:gd name="connsiteY9" fmla="*/ 38746 h 984366"/>
                <a:gd name="connsiteX10" fmla="*/ 192149 w 1510498"/>
                <a:gd name="connsiteY10" fmla="*/ 0 h 984366"/>
                <a:gd name="connsiteX11" fmla="*/ 633162 w 1510498"/>
                <a:gd name="connsiteY11" fmla="*/ 273696 h 984366"/>
                <a:gd name="connsiteX12" fmla="*/ 894721 w 1510498"/>
                <a:gd name="connsiteY12" fmla="*/ 397036 h 984366"/>
                <a:gd name="connsiteX13" fmla="*/ 1250112 w 1510498"/>
                <a:gd name="connsiteY13" fmla="*/ 232583 h 984366"/>
                <a:gd name="connsiteX14" fmla="*/ 1510498 w 1510498"/>
                <a:gd name="connsiteY14" fmla="*/ 492183 h 98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0498" h="984366">
                  <a:moveTo>
                    <a:pt x="1510498" y="492183"/>
                  </a:moveTo>
                  <a:cubicBezTo>
                    <a:pt x="1510498" y="492183"/>
                    <a:pt x="1510498" y="492183"/>
                    <a:pt x="1510498" y="493358"/>
                  </a:cubicBezTo>
                  <a:cubicBezTo>
                    <a:pt x="1509325" y="636667"/>
                    <a:pt x="1393207" y="747085"/>
                    <a:pt x="1250112" y="751783"/>
                  </a:cubicBezTo>
                  <a:cubicBezTo>
                    <a:pt x="1087078" y="757657"/>
                    <a:pt x="1026087" y="615523"/>
                    <a:pt x="894721" y="588505"/>
                  </a:cubicBezTo>
                  <a:cubicBezTo>
                    <a:pt x="819655" y="572060"/>
                    <a:pt x="702364" y="609649"/>
                    <a:pt x="633162" y="710670"/>
                  </a:cubicBezTo>
                  <a:cubicBezTo>
                    <a:pt x="531119" y="859852"/>
                    <a:pt x="385679" y="984366"/>
                    <a:pt x="192149" y="984366"/>
                  </a:cubicBezTo>
                  <a:cubicBezTo>
                    <a:pt x="124413" y="984366"/>
                    <a:pt x="59830" y="970637"/>
                    <a:pt x="1056" y="945804"/>
                  </a:cubicBezTo>
                  <a:lnTo>
                    <a:pt x="0" y="945232"/>
                  </a:lnTo>
                  <a:lnTo>
                    <a:pt x="0" y="39321"/>
                  </a:lnTo>
                  <a:lnTo>
                    <a:pt x="1056" y="38746"/>
                  </a:lnTo>
                  <a:cubicBezTo>
                    <a:pt x="59830" y="13803"/>
                    <a:pt x="124413" y="0"/>
                    <a:pt x="192149" y="0"/>
                  </a:cubicBezTo>
                  <a:cubicBezTo>
                    <a:pt x="385679" y="0"/>
                    <a:pt x="531119" y="124514"/>
                    <a:pt x="633162" y="273696"/>
                  </a:cubicBezTo>
                  <a:cubicBezTo>
                    <a:pt x="702364" y="375892"/>
                    <a:pt x="819655" y="412306"/>
                    <a:pt x="894721" y="397036"/>
                  </a:cubicBezTo>
                  <a:cubicBezTo>
                    <a:pt x="1026087" y="368844"/>
                    <a:pt x="1087078" y="226710"/>
                    <a:pt x="1250112" y="232583"/>
                  </a:cubicBezTo>
                  <a:cubicBezTo>
                    <a:pt x="1393207" y="237282"/>
                    <a:pt x="1509325" y="348875"/>
                    <a:pt x="1510498" y="4921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10" name="자유형 548">
            <a:extLst>
              <a:ext uri="{FF2B5EF4-FFF2-40B4-BE49-F238E27FC236}">
                <a16:creationId xmlns:a16="http://schemas.microsoft.com/office/drawing/2014/main" id="{8C30469D-BAD8-2EB9-9CD5-084E928328EF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" y="1054159"/>
            <a:ext cx="3573781" cy="2252901"/>
          </a:xfrm>
          <a:custGeom>
            <a:avLst/>
            <a:gdLst>
              <a:gd name="connsiteX0" fmla="*/ 3432051 w 3432051"/>
              <a:gd name="connsiteY0" fmla="*/ 143293 h 2163555"/>
              <a:gd name="connsiteX1" fmla="*/ 3432051 w 3432051"/>
              <a:gd name="connsiteY1" fmla="*/ 2020263 h 2163555"/>
              <a:gd name="connsiteX2" fmla="*/ 3410937 w 3432051"/>
              <a:gd name="connsiteY2" fmla="*/ 2033108 h 2163555"/>
              <a:gd name="connsiteX3" fmla="*/ 2896675 w 3432051"/>
              <a:gd name="connsiteY3" fmla="*/ 2163555 h 2163555"/>
              <a:gd name="connsiteX4" fmla="*/ 1927989 w 3432051"/>
              <a:gd name="connsiteY4" fmla="*/ 1562176 h 2163555"/>
              <a:gd name="connsiteX5" fmla="*/ 1353345 w 3432051"/>
              <a:gd name="connsiteY5" fmla="*/ 1292025 h 2163555"/>
              <a:gd name="connsiteX6" fmla="*/ 571126 w 3432051"/>
              <a:gd name="connsiteY6" fmla="*/ 1652618 h 2163555"/>
              <a:gd name="connsiteX7" fmla="*/ 0 w 3432051"/>
              <a:gd name="connsiteY7" fmla="*/ 1082952 h 2163555"/>
              <a:gd name="connsiteX8" fmla="*/ 0 w 3432051"/>
              <a:gd name="connsiteY8" fmla="*/ 1081778 h 2163555"/>
              <a:gd name="connsiteX9" fmla="*/ 0 w 3432051"/>
              <a:gd name="connsiteY9" fmla="*/ 1080603 h 2163555"/>
              <a:gd name="connsiteX10" fmla="*/ 571126 w 3432051"/>
              <a:gd name="connsiteY10" fmla="*/ 510937 h 2163555"/>
              <a:gd name="connsiteX11" fmla="*/ 1353345 w 3432051"/>
              <a:gd name="connsiteY11" fmla="*/ 871530 h 2163555"/>
              <a:gd name="connsiteX12" fmla="*/ 1927989 w 3432051"/>
              <a:gd name="connsiteY12" fmla="*/ 601379 h 2163555"/>
              <a:gd name="connsiteX13" fmla="*/ 2896675 w 3432051"/>
              <a:gd name="connsiteY13" fmla="*/ 0 h 2163555"/>
              <a:gd name="connsiteX14" fmla="*/ 3410937 w 3432051"/>
              <a:gd name="connsiteY14" fmla="*/ 130447 h 216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32051" h="2163555">
                <a:moveTo>
                  <a:pt x="3432051" y="143293"/>
                </a:moveTo>
                <a:lnTo>
                  <a:pt x="3432051" y="2020263"/>
                </a:lnTo>
                <a:lnTo>
                  <a:pt x="3410937" y="2033108"/>
                </a:lnTo>
                <a:cubicBezTo>
                  <a:pt x="3258026" y="2116297"/>
                  <a:pt x="3082848" y="2163555"/>
                  <a:pt x="2896675" y="2163555"/>
                </a:cubicBezTo>
                <a:cubicBezTo>
                  <a:pt x="2472142" y="2163555"/>
                  <a:pt x="2153156" y="1891055"/>
                  <a:pt x="1927989" y="1562176"/>
                </a:cubicBezTo>
                <a:cubicBezTo>
                  <a:pt x="1774360" y="1339008"/>
                  <a:pt x="1516357" y="1257963"/>
                  <a:pt x="1353345" y="1292025"/>
                </a:cubicBezTo>
                <a:cubicBezTo>
                  <a:pt x="1063678" y="1353103"/>
                  <a:pt x="929985" y="1664364"/>
                  <a:pt x="571126" y="1652618"/>
                </a:cubicBezTo>
                <a:cubicBezTo>
                  <a:pt x="256831" y="1643221"/>
                  <a:pt x="1173" y="1397737"/>
                  <a:pt x="0" y="1082952"/>
                </a:cubicBezTo>
                <a:cubicBezTo>
                  <a:pt x="0" y="1082952"/>
                  <a:pt x="0" y="1081778"/>
                  <a:pt x="0" y="1081778"/>
                </a:cubicBezTo>
                <a:cubicBezTo>
                  <a:pt x="0" y="1081778"/>
                  <a:pt x="0" y="1081778"/>
                  <a:pt x="0" y="1080603"/>
                </a:cubicBezTo>
                <a:cubicBezTo>
                  <a:pt x="1173" y="765819"/>
                  <a:pt x="256831" y="521509"/>
                  <a:pt x="571126" y="510937"/>
                </a:cubicBezTo>
                <a:cubicBezTo>
                  <a:pt x="929985" y="499192"/>
                  <a:pt x="1063678" y="811627"/>
                  <a:pt x="1353345" y="871530"/>
                </a:cubicBezTo>
                <a:cubicBezTo>
                  <a:pt x="1516357" y="905592"/>
                  <a:pt x="1774360" y="824547"/>
                  <a:pt x="1927989" y="601379"/>
                </a:cubicBezTo>
                <a:cubicBezTo>
                  <a:pt x="2153156" y="273675"/>
                  <a:pt x="2472142" y="0"/>
                  <a:pt x="2896675" y="0"/>
                </a:cubicBezTo>
                <a:cubicBezTo>
                  <a:pt x="3082848" y="0"/>
                  <a:pt x="3258026" y="47258"/>
                  <a:pt x="3410937" y="130447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1D38EB-8D45-8848-ACE0-57D57236E958}"/>
              </a:ext>
            </a:extLst>
          </p:cNvPr>
          <p:cNvSpPr txBox="1"/>
          <p:nvPr userDrawn="1"/>
        </p:nvSpPr>
        <p:spPr>
          <a:xfrm>
            <a:off x="1424517" y="5211511"/>
            <a:ext cx="4531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solidFill>
                  <a:schemeClr val="accent1">
                    <a:lumMod val="75000"/>
                  </a:schemeClr>
                </a:solidFill>
                <a:latin typeface="12롯데마트드림Bold" panose="02020603020101020101" pitchFamily="18" charset="-127"/>
                <a:ea typeface="12롯데마트드림Bold" panose="02020603020101020101" pitchFamily="18" charset="-127"/>
              </a:rPr>
              <a:t>Thanks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2A41FB-22FA-BE81-C934-D30F6B0A3150}"/>
              </a:ext>
            </a:extLst>
          </p:cNvPr>
          <p:cNvSpPr txBox="1"/>
          <p:nvPr userDrawn="1"/>
        </p:nvSpPr>
        <p:spPr>
          <a:xfrm>
            <a:off x="711104" y="5342312"/>
            <a:ext cx="199031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Start Our Business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자유형 142">
            <a:extLst>
              <a:ext uri="{FF2B5EF4-FFF2-40B4-BE49-F238E27FC236}">
                <a16:creationId xmlns:a16="http://schemas.microsoft.com/office/drawing/2014/main" id="{216BEE69-9362-23D1-DCC5-A76EB36F1FB2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" y="1182455"/>
            <a:ext cx="3250963" cy="1116574"/>
          </a:xfrm>
          <a:custGeom>
            <a:avLst/>
            <a:gdLst>
              <a:gd name="connsiteX0" fmla="*/ 3238898 w 3250963"/>
              <a:gd name="connsiteY0" fmla="*/ 0 h 1116574"/>
              <a:gd name="connsiteX1" fmla="*/ 2612936 w 3250963"/>
              <a:gd name="connsiteY1" fmla="*/ 90884 h 1116574"/>
              <a:gd name="connsiteX2" fmla="*/ 2154504 w 3250963"/>
              <a:gd name="connsiteY2" fmla="*/ 309005 h 1116574"/>
              <a:gd name="connsiteX3" fmla="*/ 1599969 w 3250963"/>
              <a:gd name="connsiteY3" fmla="*/ 450525 h 1116574"/>
              <a:gd name="connsiteX4" fmla="*/ 1515555 w 3250963"/>
              <a:gd name="connsiteY4" fmla="*/ 446630 h 1116574"/>
              <a:gd name="connsiteX5" fmla="*/ 1163614 w 3250963"/>
              <a:gd name="connsiteY5" fmla="*/ 359641 h 1116574"/>
              <a:gd name="connsiteX6" fmla="*/ 641546 w 3250963"/>
              <a:gd name="connsiteY6" fmla="*/ 262265 h 1116574"/>
              <a:gd name="connsiteX7" fmla="*/ 189607 w 3250963"/>
              <a:gd name="connsiteY7" fmla="*/ 349254 h 1116574"/>
              <a:gd name="connsiteX8" fmla="*/ 0 w 3250963"/>
              <a:gd name="connsiteY8" fmla="*/ 554392 h 1116574"/>
              <a:gd name="connsiteX9" fmla="*/ 0 w 3250963"/>
              <a:gd name="connsiteY9" fmla="*/ 558287 h 1116574"/>
              <a:gd name="connsiteX10" fmla="*/ 0 w 3250963"/>
              <a:gd name="connsiteY10" fmla="*/ 562182 h 1116574"/>
              <a:gd name="connsiteX11" fmla="*/ 189607 w 3250963"/>
              <a:gd name="connsiteY11" fmla="*/ 766022 h 1116574"/>
              <a:gd name="connsiteX12" fmla="*/ 641546 w 3250963"/>
              <a:gd name="connsiteY12" fmla="*/ 854309 h 1116574"/>
              <a:gd name="connsiteX13" fmla="*/ 1163614 w 3250963"/>
              <a:gd name="connsiteY13" fmla="*/ 756933 h 1116574"/>
              <a:gd name="connsiteX14" fmla="*/ 1515555 w 3250963"/>
              <a:gd name="connsiteY14" fmla="*/ 669944 h 1116574"/>
              <a:gd name="connsiteX15" fmla="*/ 1599969 w 3250963"/>
              <a:gd name="connsiteY15" fmla="*/ 666050 h 1116574"/>
              <a:gd name="connsiteX16" fmla="*/ 2154504 w 3250963"/>
              <a:gd name="connsiteY16" fmla="*/ 807569 h 1116574"/>
              <a:gd name="connsiteX17" fmla="*/ 2612936 w 3250963"/>
              <a:gd name="connsiteY17" fmla="*/ 1025690 h 1116574"/>
              <a:gd name="connsiteX18" fmla="*/ 3238898 w 3250963"/>
              <a:gd name="connsiteY18" fmla="*/ 1116574 h 1116574"/>
              <a:gd name="connsiteX19" fmla="*/ 3250963 w 3250963"/>
              <a:gd name="connsiteY19" fmla="*/ 1116027 h 1116574"/>
              <a:gd name="connsiteX20" fmla="*/ 3250963 w 3250963"/>
              <a:gd name="connsiteY20" fmla="*/ 1108451 h 1116574"/>
              <a:gd name="connsiteX21" fmla="*/ 3238999 w 3250963"/>
              <a:gd name="connsiteY21" fmla="*/ 1109005 h 1116574"/>
              <a:gd name="connsiteX22" fmla="*/ 2615573 w 3250963"/>
              <a:gd name="connsiteY22" fmla="*/ 1018114 h 1116574"/>
              <a:gd name="connsiteX23" fmla="*/ 2158393 w 3250963"/>
              <a:gd name="connsiteY23" fmla="*/ 801273 h 1116574"/>
              <a:gd name="connsiteX24" fmla="*/ 1599906 w 3250963"/>
              <a:gd name="connsiteY24" fmla="*/ 658444 h 1116574"/>
              <a:gd name="connsiteX25" fmla="*/ 1514185 w 3250963"/>
              <a:gd name="connsiteY25" fmla="*/ 662339 h 1116574"/>
              <a:gd name="connsiteX26" fmla="*/ 1160910 w 3250963"/>
              <a:gd name="connsiteY26" fmla="*/ 750633 h 1116574"/>
              <a:gd name="connsiteX27" fmla="*/ 641388 w 3250963"/>
              <a:gd name="connsiteY27" fmla="*/ 848017 h 1116574"/>
              <a:gd name="connsiteX28" fmla="*/ 7570 w 3250963"/>
              <a:gd name="connsiteY28" fmla="*/ 558464 h 1116574"/>
              <a:gd name="connsiteX29" fmla="*/ 641388 w 3250963"/>
              <a:gd name="connsiteY29" fmla="*/ 268910 h 1116574"/>
              <a:gd name="connsiteX30" fmla="*/ 1160910 w 3250963"/>
              <a:gd name="connsiteY30" fmla="*/ 366294 h 1116574"/>
              <a:gd name="connsiteX31" fmla="*/ 1514185 w 3250963"/>
              <a:gd name="connsiteY31" fmla="*/ 454588 h 1116574"/>
              <a:gd name="connsiteX32" fmla="*/ 1599906 w 3250963"/>
              <a:gd name="connsiteY32" fmla="*/ 458484 h 1116574"/>
              <a:gd name="connsiteX33" fmla="*/ 1890839 w 3250963"/>
              <a:gd name="connsiteY33" fmla="*/ 423426 h 1116574"/>
              <a:gd name="connsiteX34" fmla="*/ 2158393 w 3250963"/>
              <a:gd name="connsiteY34" fmla="*/ 314356 h 1116574"/>
              <a:gd name="connsiteX35" fmla="*/ 2615573 w 3250963"/>
              <a:gd name="connsiteY35" fmla="*/ 97515 h 1116574"/>
              <a:gd name="connsiteX36" fmla="*/ 3238999 w 3250963"/>
              <a:gd name="connsiteY36" fmla="*/ 6624 h 1116574"/>
              <a:gd name="connsiteX37" fmla="*/ 3250963 w 3250963"/>
              <a:gd name="connsiteY37" fmla="*/ 7181 h 1116574"/>
              <a:gd name="connsiteX38" fmla="*/ 3250963 w 3250963"/>
              <a:gd name="connsiteY38" fmla="*/ 538 h 1116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250963" h="1116574">
                <a:moveTo>
                  <a:pt x="3238898" y="0"/>
                </a:moveTo>
                <a:cubicBezTo>
                  <a:pt x="3016824" y="0"/>
                  <a:pt x="2806439" y="31160"/>
                  <a:pt x="2612936" y="90884"/>
                </a:cubicBezTo>
                <a:cubicBezTo>
                  <a:pt x="2448004" y="142818"/>
                  <a:pt x="2293462" y="215525"/>
                  <a:pt x="2154504" y="309005"/>
                </a:cubicBezTo>
                <a:cubicBezTo>
                  <a:pt x="1998663" y="412873"/>
                  <a:pt x="1758407" y="450525"/>
                  <a:pt x="1599969" y="450525"/>
                </a:cubicBezTo>
                <a:cubicBezTo>
                  <a:pt x="1570100" y="450525"/>
                  <a:pt x="1541529" y="449227"/>
                  <a:pt x="1515555" y="446630"/>
                </a:cubicBezTo>
                <a:cubicBezTo>
                  <a:pt x="1376597" y="433646"/>
                  <a:pt x="1272703" y="397293"/>
                  <a:pt x="1163614" y="359641"/>
                </a:cubicBezTo>
                <a:cubicBezTo>
                  <a:pt x="1019461" y="309005"/>
                  <a:pt x="871412" y="258370"/>
                  <a:pt x="641546" y="262265"/>
                </a:cubicBezTo>
                <a:cubicBezTo>
                  <a:pt x="470121" y="264862"/>
                  <a:pt x="309085" y="296022"/>
                  <a:pt x="189607" y="349254"/>
                </a:cubicBezTo>
                <a:cubicBezTo>
                  <a:pt x="70129" y="403785"/>
                  <a:pt x="2598" y="476492"/>
                  <a:pt x="0" y="554392"/>
                </a:cubicBezTo>
                <a:cubicBezTo>
                  <a:pt x="0" y="554392"/>
                  <a:pt x="0" y="554392"/>
                  <a:pt x="0" y="558287"/>
                </a:cubicBezTo>
                <a:cubicBezTo>
                  <a:pt x="0" y="558287"/>
                  <a:pt x="0" y="558287"/>
                  <a:pt x="0" y="562182"/>
                </a:cubicBezTo>
                <a:cubicBezTo>
                  <a:pt x="2598" y="640083"/>
                  <a:pt x="70129" y="712790"/>
                  <a:pt x="189607" y="766022"/>
                </a:cubicBezTo>
                <a:cubicBezTo>
                  <a:pt x="309085" y="820552"/>
                  <a:pt x="470121" y="851713"/>
                  <a:pt x="641546" y="854309"/>
                </a:cubicBezTo>
                <a:cubicBezTo>
                  <a:pt x="871412" y="858204"/>
                  <a:pt x="1019461" y="806271"/>
                  <a:pt x="1163614" y="756933"/>
                </a:cubicBezTo>
                <a:cubicBezTo>
                  <a:pt x="1272703" y="719282"/>
                  <a:pt x="1376597" y="682928"/>
                  <a:pt x="1515555" y="669944"/>
                </a:cubicBezTo>
                <a:cubicBezTo>
                  <a:pt x="1541529" y="667348"/>
                  <a:pt x="1570100" y="666050"/>
                  <a:pt x="1599969" y="666050"/>
                </a:cubicBezTo>
                <a:cubicBezTo>
                  <a:pt x="1853211" y="666050"/>
                  <a:pt x="2057103" y="742652"/>
                  <a:pt x="2154504" y="807569"/>
                </a:cubicBezTo>
                <a:cubicBezTo>
                  <a:pt x="2293462" y="899751"/>
                  <a:pt x="2448004" y="973756"/>
                  <a:pt x="2612936" y="1025690"/>
                </a:cubicBezTo>
                <a:cubicBezTo>
                  <a:pt x="2806439" y="1085414"/>
                  <a:pt x="3016824" y="1116574"/>
                  <a:pt x="3238898" y="1116574"/>
                </a:cubicBezTo>
                <a:lnTo>
                  <a:pt x="3250963" y="1116027"/>
                </a:lnTo>
                <a:lnTo>
                  <a:pt x="3250963" y="1108451"/>
                </a:lnTo>
                <a:lnTo>
                  <a:pt x="3238999" y="1109005"/>
                </a:lnTo>
                <a:cubicBezTo>
                  <a:pt x="3018202" y="1109005"/>
                  <a:pt x="2809095" y="1079141"/>
                  <a:pt x="2615573" y="1018114"/>
                </a:cubicBezTo>
                <a:cubicBezTo>
                  <a:pt x="2450624" y="967474"/>
                  <a:pt x="2297365" y="894761"/>
                  <a:pt x="2158393" y="801273"/>
                </a:cubicBezTo>
                <a:cubicBezTo>
                  <a:pt x="2001238" y="696099"/>
                  <a:pt x="1759659" y="658444"/>
                  <a:pt x="1599906" y="658444"/>
                </a:cubicBezTo>
                <a:cubicBezTo>
                  <a:pt x="1570034" y="658444"/>
                  <a:pt x="1541460" y="659742"/>
                  <a:pt x="1514185" y="662339"/>
                </a:cubicBezTo>
                <a:cubicBezTo>
                  <a:pt x="1375213" y="675324"/>
                  <a:pt x="1266113" y="714277"/>
                  <a:pt x="1160910" y="750633"/>
                </a:cubicBezTo>
                <a:cubicBezTo>
                  <a:pt x="1018042" y="799975"/>
                  <a:pt x="869977" y="850614"/>
                  <a:pt x="641388" y="848017"/>
                </a:cubicBezTo>
                <a:cubicBezTo>
                  <a:pt x="286814" y="842823"/>
                  <a:pt x="8869" y="715575"/>
                  <a:pt x="7570" y="558464"/>
                </a:cubicBezTo>
                <a:cubicBezTo>
                  <a:pt x="8869" y="401352"/>
                  <a:pt x="286814" y="274104"/>
                  <a:pt x="641388" y="268910"/>
                </a:cubicBezTo>
                <a:cubicBezTo>
                  <a:pt x="869977" y="265015"/>
                  <a:pt x="1018042" y="316953"/>
                  <a:pt x="1160910" y="366294"/>
                </a:cubicBezTo>
                <a:cubicBezTo>
                  <a:pt x="1266113" y="402650"/>
                  <a:pt x="1375213" y="440305"/>
                  <a:pt x="1514185" y="454588"/>
                </a:cubicBezTo>
                <a:cubicBezTo>
                  <a:pt x="1541460" y="457185"/>
                  <a:pt x="1570034" y="458484"/>
                  <a:pt x="1599906" y="458484"/>
                </a:cubicBezTo>
                <a:cubicBezTo>
                  <a:pt x="1693420" y="458484"/>
                  <a:pt x="1797325" y="445499"/>
                  <a:pt x="1890839" y="423426"/>
                </a:cubicBezTo>
                <a:cubicBezTo>
                  <a:pt x="1998640" y="397456"/>
                  <a:pt x="2090855" y="359801"/>
                  <a:pt x="2158393" y="314356"/>
                </a:cubicBezTo>
                <a:cubicBezTo>
                  <a:pt x="2297365" y="222166"/>
                  <a:pt x="2450624" y="149453"/>
                  <a:pt x="2615573" y="97515"/>
                </a:cubicBezTo>
                <a:cubicBezTo>
                  <a:pt x="2809095" y="37787"/>
                  <a:pt x="3018202" y="6624"/>
                  <a:pt x="3238999" y="6624"/>
                </a:cubicBezTo>
                <a:lnTo>
                  <a:pt x="3250963" y="7181"/>
                </a:lnTo>
                <a:lnTo>
                  <a:pt x="3250963" y="5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5A51D4E-9540-2B38-F1B9-8B3A66F68468}"/>
              </a:ext>
            </a:extLst>
          </p:cNvPr>
          <p:cNvGrpSpPr/>
          <p:nvPr userDrawn="1"/>
        </p:nvGrpSpPr>
        <p:grpSpPr>
          <a:xfrm>
            <a:off x="0" y="621329"/>
            <a:ext cx="3206489" cy="2238826"/>
            <a:chOff x="0" y="621329"/>
            <a:chExt cx="3206489" cy="2238826"/>
          </a:xfrm>
        </p:grpSpPr>
        <p:sp>
          <p:nvSpPr>
            <p:cNvPr id="15" name="자유형 141">
              <a:extLst>
                <a:ext uri="{FF2B5EF4-FFF2-40B4-BE49-F238E27FC236}">
                  <a16:creationId xmlns:a16="http://schemas.microsoft.com/office/drawing/2014/main" id="{71B315AA-64D0-0046-35E4-7AD03361F8F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0" y="949677"/>
              <a:ext cx="3206489" cy="1582129"/>
            </a:xfrm>
            <a:custGeom>
              <a:avLst/>
              <a:gdLst>
                <a:gd name="connsiteX0" fmla="*/ 3113039 w 3206489"/>
                <a:gd name="connsiteY0" fmla="*/ 0 h 1582129"/>
                <a:gd name="connsiteX1" fmla="*/ 2511730 w 3206489"/>
                <a:gd name="connsiteY1" fmla="*/ 129896 h 1582129"/>
                <a:gd name="connsiteX2" fmla="*/ 2070164 w 3206489"/>
                <a:gd name="connsiteY2" fmla="*/ 439047 h 1582129"/>
                <a:gd name="connsiteX3" fmla="*/ 1538987 w 3206489"/>
                <a:gd name="connsiteY3" fmla="*/ 639087 h 1582129"/>
                <a:gd name="connsiteX4" fmla="*/ 1457167 w 3206489"/>
                <a:gd name="connsiteY4" fmla="*/ 633891 h 1582129"/>
                <a:gd name="connsiteX5" fmla="*/ 1119499 w 3206489"/>
                <a:gd name="connsiteY5" fmla="*/ 510490 h 1582129"/>
                <a:gd name="connsiteX6" fmla="*/ 616894 w 3206489"/>
                <a:gd name="connsiteY6" fmla="*/ 371502 h 1582129"/>
                <a:gd name="connsiteX7" fmla="*/ 0 w 3206489"/>
                <a:gd name="connsiteY7" fmla="*/ 785869 h 1582129"/>
                <a:gd name="connsiteX8" fmla="*/ 0 w 3206489"/>
                <a:gd name="connsiteY8" fmla="*/ 789766 h 1582129"/>
                <a:gd name="connsiteX9" fmla="*/ 0 w 3206489"/>
                <a:gd name="connsiteY9" fmla="*/ 791065 h 1582129"/>
                <a:gd name="connsiteX10" fmla="*/ 0 w 3206489"/>
                <a:gd name="connsiteY10" fmla="*/ 796260 h 1582129"/>
                <a:gd name="connsiteX11" fmla="*/ 616894 w 3206489"/>
                <a:gd name="connsiteY11" fmla="*/ 1210628 h 1582129"/>
                <a:gd name="connsiteX12" fmla="*/ 1119499 w 3206489"/>
                <a:gd name="connsiteY12" fmla="*/ 1071639 h 1582129"/>
                <a:gd name="connsiteX13" fmla="*/ 1457167 w 3206489"/>
                <a:gd name="connsiteY13" fmla="*/ 948239 h 1582129"/>
                <a:gd name="connsiteX14" fmla="*/ 1538987 w 3206489"/>
                <a:gd name="connsiteY14" fmla="*/ 943043 h 1582129"/>
                <a:gd name="connsiteX15" fmla="*/ 2070164 w 3206489"/>
                <a:gd name="connsiteY15" fmla="*/ 1143082 h 1582129"/>
                <a:gd name="connsiteX16" fmla="*/ 2511730 w 3206489"/>
                <a:gd name="connsiteY16" fmla="*/ 1452233 h 1582129"/>
                <a:gd name="connsiteX17" fmla="*/ 3113039 w 3206489"/>
                <a:gd name="connsiteY17" fmla="*/ 1582129 h 1582129"/>
                <a:gd name="connsiteX18" fmla="*/ 3206489 w 3206489"/>
                <a:gd name="connsiteY18" fmla="*/ 1579003 h 1582129"/>
                <a:gd name="connsiteX19" fmla="*/ 3206489 w 3206489"/>
                <a:gd name="connsiteY19" fmla="*/ 1569450 h 1582129"/>
                <a:gd name="connsiteX20" fmla="*/ 3112707 w 3206489"/>
                <a:gd name="connsiteY20" fmla="*/ 1572667 h 1582129"/>
                <a:gd name="connsiteX21" fmla="*/ 2514017 w 3206489"/>
                <a:gd name="connsiteY21" fmla="*/ 1444131 h 1582129"/>
                <a:gd name="connsiteX22" fmla="*/ 2076364 w 3206489"/>
                <a:gd name="connsiteY22" fmla="*/ 1137722 h 1582129"/>
                <a:gd name="connsiteX23" fmla="*/ 1538711 w 3206489"/>
                <a:gd name="connsiteY23" fmla="*/ 933882 h 1582129"/>
                <a:gd name="connsiteX24" fmla="*/ 1455595 w 3206489"/>
                <a:gd name="connsiteY24" fmla="*/ 939076 h 1582129"/>
                <a:gd name="connsiteX25" fmla="*/ 1115342 w 3206489"/>
                <a:gd name="connsiteY25" fmla="*/ 1063717 h 1582129"/>
                <a:gd name="connsiteX26" fmla="*/ 616650 w 3206489"/>
                <a:gd name="connsiteY26" fmla="*/ 1201341 h 1582129"/>
                <a:gd name="connsiteX27" fmla="*/ 7570 w 3206489"/>
                <a:gd name="connsiteY27" fmla="*/ 791065 h 1582129"/>
                <a:gd name="connsiteX28" fmla="*/ 7570 w 3206489"/>
                <a:gd name="connsiteY28" fmla="*/ 789766 h 1582129"/>
                <a:gd name="connsiteX29" fmla="*/ 616650 w 3206489"/>
                <a:gd name="connsiteY29" fmla="*/ 379490 h 1582129"/>
                <a:gd name="connsiteX30" fmla="*/ 1115342 w 3206489"/>
                <a:gd name="connsiteY30" fmla="*/ 517115 h 1582129"/>
                <a:gd name="connsiteX31" fmla="*/ 1455595 w 3206489"/>
                <a:gd name="connsiteY31" fmla="*/ 641755 h 1582129"/>
                <a:gd name="connsiteX32" fmla="*/ 1538711 w 3206489"/>
                <a:gd name="connsiteY32" fmla="*/ 648247 h 1582129"/>
                <a:gd name="connsiteX33" fmla="*/ 2076364 w 3206489"/>
                <a:gd name="connsiteY33" fmla="*/ 444407 h 1582129"/>
                <a:gd name="connsiteX34" fmla="*/ 2514017 w 3206489"/>
                <a:gd name="connsiteY34" fmla="*/ 137999 h 1582129"/>
                <a:gd name="connsiteX35" fmla="*/ 3112707 w 3206489"/>
                <a:gd name="connsiteY35" fmla="*/ 9463 h 1582129"/>
                <a:gd name="connsiteX36" fmla="*/ 3206489 w 3206489"/>
                <a:gd name="connsiteY36" fmla="*/ 12679 h 1582129"/>
                <a:gd name="connsiteX37" fmla="*/ 3206489 w 3206489"/>
                <a:gd name="connsiteY37" fmla="*/ 3083 h 1582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206489" h="1582129">
                  <a:moveTo>
                    <a:pt x="3113039" y="0"/>
                  </a:moveTo>
                  <a:cubicBezTo>
                    <a:pt x="2900048" y="0"/>
                    <a:pt x="2697447" y="44165"/>
                    <a:pt x="2511730" y="129896"/>
                  </a:cubicBezTo>
                  <a:cubicBezTo>
                    <a:pt x="2351987" y="202638"/>
                    <a:pt x="2203933" y="306554"/>
                    <a:pt x="2070164" y="439047"/>
                  </a:cubicBezTo>
                  <a:cubicBezTo>
                    <a:pt x="1920811" y="587128"/>
                    <a:pt x="1689639" y="639087"/>
                    <a:pt x="1538987" y="639087"/>
                  </a:cubicBezTo>
                  <a:cubicBezTo>
                    <a:pt x="1510415" y="639087"/>
                    <a:pt x="1481843" y="637788"/>
                    <a:pt x="1457167" y="633891"/>
                  </a:cubicBezTo>
                  <a:cubicBezTo>
                    <a:pt x="1324698" y="615705"/>
                    <a:pt x="1224696" y="563747"/>
                    <a:pt x="1119499" y="510490"/>
                  </a:cubicBezTo>
                  <a:cubicBezTo>
                    <a:pt x="980536" y="439047"/>
                    <a:pt x="837677" y="366306"/>
                    <a:pt x="616894" y="371502"/>
                  </a:cubicBezTo>
                  <a:cubicBezTo>
                    <a:pt x="274031" y="379296"/>
                    <a:pt x="3897" y="561150"/>
                    <a:pt x="0" y="785869"/>
                  </a:cubicBezTo>
                  <a:cubicBezTo>
                    <a:pt x="0" y="785869"/>
                    <a:pt x="0" y="785869"/>
                    <a:pt x="0" y="789766"/>
                  </a:cubicBezTo>
                  <a:cubicBezTo>
                    <a:pt x="0" y="791065"/>
                    <a:pt x="0" y="791065"/>
                    <a:pt x="0" y="791065"/>
                  </a:cubicBezTo>
                  <a:cubicBezTo>
                    <a:pt x="0" y="791065"/>
                    <a:pt x="0" y="791065"/>
                    <a:pt x="0" y="796260"/>
                  </a:cubicBezTo>
                  <a:cubicBezTo>
                    <a:pt x="3897" y="1020980"/>
                    <a:pt x="274031" y="1202834"/>
                    <a:pt x="616894" y="1210628"/>
                  </a:cubicBezTo>
                  <a:cubicBezTo>
                    <a:pt x="837677" y="1215824"/>
                    <a:pt x="980536" y="1141783"/>
                    <a:pt x="1119499" y="1071639"/>
                  </a:cubicBezTo>
                  <a:cubicBezTo>
                    <a:pt x="1224696" y="1017083"/>
                    <a:pt x="1324698" y="966424"/>
                    <a:pt x="1457167" y="948239"/>
                  </a:cubicBezTo>
                  <a:cubicBezTo>
                    <a:pt x="1481843" y="944341"/>
                    <a:pt x="1510415" y="943043"/>
                    <a:pt x="1538987" y="943043"/>
                  </a:cubicBezTo>
                  <a:cubicBezTo>
                    <a:pt x="1689639" y="943043"/>
                    <a:pt x="1920811" y="995001"/>
                    <a:pt x="2070164" y="1143082"/>
                  </a:cubicBezTo>
                  <a:cubicBezTo>
                    <a:pt x="2203933" y="1275575"/>
                    <a:pt x="2351987" y="1379492"/>
                    <a:pt x="2511730" y="1452233"/>
                  </a:cubicBezTo>
                  <a:cubicBezTo>
                    <a:pt x="2697447" y="1537965"/>
                    <a:pt x="2900048" y="1582129"/>
                    <a:pt x="3113039" y="1582129"/>
                  </a:cubicBezTo>
                  <a:lnTo>
                    <a:pt x="3206489" y="1579003"/>
                  </a:lnTo>
                  <a:lnTo>
                    <a:pt x="3206489" y="1569450"/>
                  </a:lnTo>
                  <a:lnTo>
                    <a:pt x="3112707" y="1572667"/>
                  </a:lnTo>
                  <a:cubicBezTo>
                    <a:pt x="2901024" y="1572667"/>
                    <a:pt x="2699728" y="1529822"/>
                    <a:pt x="2514017" y="1444131"/>
                  </a:cubicBezTo>
                  <a:cubicBezTo>
                    <a:pt x="2355579" y="1371423"/>
                    <a:pt x="2208828" y="1267557"/>
                    <a:pt x="2076364" y="1137722"/>
                  </a:cubicBezTo>
                  <a:cubicBezTo>
                    <a:pt x="1924418" y="987114"/>
                    <a:pt x="1691954" y="933882"/>
                    <a:pt x="1538711" y="933882"/>
                  </a:cubicBezTo>
                  <a:cubicBezTo>
                    <a:pt x="1508841" y="933882"/>
                    <a:pt x="1481569" y="936479"/>
                    <a:pt x="1455595" y="939076"/>
                  </a:cubicBezTo>
                  <a:cubicBezTo>
                    <a:pt x="1321832" y="958551"/>
                    <a:pt x="1216639" y="1011783"/>
                    <a:pt x="1115342" y="1063717"/>
                  </a:cubicBezTo>
                  <a:cubicBezTo>
                    <a:pt x="977682" y="1133827"/>
                    <a:pt x="836126" y="1206534"/>
                    <a:pt x="616650" y="1201341"/>
                  </a:cubicBezTo>
                  <a:cubicBezTo>
                    <a:pt x="276397" y="1193551"/>
                    <a:pt x="8869" y="1014379"/>
                    <a:pt x="7570" y="791065"/>
                  </a:cubicBezTo>
                  <a:cubicBezTo>
                    <a:pt x="7570" y="791065"/>
                    <a:pt x="7570" y="791065"/>
                    <a:pt x="7570" y="789766"/>
                  </a:cubicBezTo>
                  <a:cubicBezTo>
                    <a:pt x="8869" y="567750"/>
                    <a:pt x="276397" y="387281"/>
                    <a:pt x="616650" y="379490"/>
                  </a:cubicBezTo>
                  <a:cubicBezTo>
                    <a:pt x="836126" y="375595"/>
                    <a:pt x="977682" y="447004"/>
                    <a:pt x="1115342" y="517115"/>
                  </a:cubicBezTo>
                  <a:cubicBezTo>
                    <a:pt x="1216639" y="569048"/>
                    <a:pt x="1321832" y="623579"/>
                    <a:pt x="1455595" y="641755"/>
                  </a:cubicBezTo>
                  <a:cubicBezTo>
                    <a:pt x="1481569" y="645650"/>
                    <a:pt x="1508841" y="648247"/>
                    <a:pt x="1538711" y="648247"/>
                  </a:cubicBezTo>
                  <a:cubicBezTo>
                    <a:pt x="1691954" y="648247"/>
                    <a:pt x="1924418" y="595015"/>
                    <a:pt x="2076364" y="444407"/>
                  </a:cubicBezTo>
                  <a:cubicBezTo>
                    <a:pt x="2208828" y="313274"/>
                    <a:pt x="2355579" y="210706"/>
                    <a:pt x="2514017" y="137999"/>
                  </a:cubicBezTo>
                  <a:cubicBezTo>
                    <a:pt x="2699728" y="52308"/>
                    <a:pt x="2901024" y="9463"/>
                    <a:pt x="3112707" y="9463"/>
                  </a:cubicBezTo>
                  <a:lnTo>
                    <a:pt x="3206489" y="12679"/>
                  </a:lnTo>
                  <a:lnTo>
                    <a:pt x="3206489" y="30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6" name="자유형 139">
              <a:extLst>
                <a:ext uri="{FF2B5EF4-FFF2-40B4-BE49-F238E27FC236}">
                  <a16:creationId xmlns:a16="http://schemas.microsoft.com/office/drawing/2014/main" id="{9B497531-9C08-B220-7785-8B4596111FA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" y="621329"/>
              <a:ext cx="3165801" cy="2238826"/>
            </a:xfrm>
            <a:custGeom>
              <a:avLst/>
              <a:gdLst>
                <a:gd name="connsiteX0" fmla="*/ 2993768 w 3165801"/>
                <a:gd name="connsiteY0" fmla="*/ 0 h 2238826"/>
                <a:gd name="connsiteX1" fmla="*/ 2414497 w 3165801"/>
                <a:gd name="connsiteY1" fmla="*/ 183106 h 2238826"/>
                <a:gd name="connsiteX2" fmla="*/ 1989784 w 3165801"/>
                <a:gd name="connsiteY2" fmla="*/ 622041 h 2238826"/>
                <a:gd name="connsiteX3" fmla="*/ 1480649 w 3165801"/>
                <a:gd name="connsiteY3" fmla="*/ 905140 h 2238826"/>
                <a:gd name="connsiteX4" fmla="*/ 1402720 w 3165801"/>
                <a:gd name="connsiteY4" fmla="*/ 897348 h 2238826"/>
                <a:gd name="connsiteX5" fmla="*/ 1078016 w 3165801"/>
                <a:gd name="connsiteY5" fmla="*/ 723333 h 2238826"/>
                <a:gd name="connsiteX6" fmla="*/ 594857 w 3165801"/>
                <a:gd name="connsiteY6" fmla="*/ 525943 h 2238826"/>
                <a:gd name="connsiteX7" fmla="*/ 0 w 3165801"/>
                <a:gd name="connsiteY7" fmla="*/ 1112920 h 2238826"/>
                <a:gd name="connsiteX8" fmla="*/ 0 w 3165801"/>
                <a:gd name="connsiteY8" fmla="*/ 1118115 h 2238826"/>
                <a:gd name="connsiteX9" fmla="*/ 0 w 3165801"/>
                <a:gd name="connsiteY9" fmla="*/ 1119413 h 2238826"/>
                <a:gd name="connsiteX10" fmla="*/ 0 w 3165801"/>
                <a:gd name="connsiteY10" fmla="*/ 1124607 h 2238826"/>
                <a:gd name="connsiteX11" fmla="*/ 594857 w 3165801"/>
                <a:gd name="connsiteY11" fmla="*/ 1712884 h 2238826"/>
                <a:gd name="connsiteX12" fmla="*/ 1078016 w 3165801"/>
                <a:gd name="connsiteY12" fmla="*/ 1515494 h 2238826"/>
                <a:gd name="connsiteX13" fmla="*/ 1402720 w 3165801"/>
                <a:gd name="connsiteY13" fmla="*/ 1340179 h 2238826"/>
                <a:gd name="connsiteX14" fmla="*/ 1480649 w 3165801"/>
                <a:gd name="connsiteY14" fmla="*/ 1332387 h 2238826"/>
                <a:gd name="connsiteX15" fmla="*/ 1989784 w 3165801"/>
                <a:gd name="connsiteY15" fmla="*/ 1616786 h 2238826"/>
                <a:gd name="connsiteX16" fmla="*/ 2414497 w 3165801"/>
                <a:gd name="connsiteY16" fmla="*/ 2054422 h 2238826"/>
                <a:gd name="connsiteX17" fmla="*/ 2993768 w 3165801"/>
                <a:gd name="connsiteY17" fmla="*/ 2238826 h 2238826"/>
                <a:gd name="connsiteX18" fmla="*/ 3104839 w 3165801"/>
                <a:gd name="connsiteY18" fmla="*/ 2233393 h 2238826"/>
                <a:gd name="connsiteX19" fmla="*/ 3165801 w 3165801"/>
                <a:gd name="connsiteY19" fmla="*/ 2224361 h 2238826"/>
                <a:gd name="connsiteX20" fmla="*/ 3165801 w 3165801"/>
                <a:gd name="connsiteY20" fmla="*/ 2213965 h 2238826"/>
                <a:gd name="connsiteX21" fmla="*/ 3104360 w 3165801"/>
                <a:gd name="connsiteY21" fmla="*/ 2223043 h 2238826"/>
                <a:gd name="connsiteX22" fmla="*/ 2994192 w 3165801"/>
                <a:gd name="connsiteY22" fmla="*/ 2228417 h 2238826"/>
                <a:gd name="connsiteX23" fmla="*/ 2420037 w 3165801"/>
                <a:gd name="connsiteY23" fmla="*/ 2046613 h 2238826"/>
                <a:gd name="connsiteX24" fmla="*/ 1999165 w 3165801"/>
                <a:gd name="connsiteY24" fmla="*/ 1611582 h 2238826"/>
                <a:gd name="connsiteX25" fmla="*/ 1480867 w 3165801"/>
                <a:gd name="connsiteY25" fmla="*/ 1323293 h 2238826"/>
                <a:gd name="connsiteX26" fmla="*/ 1400329 w 3165801"/>
                <a:gd name="connsiteY26" fmla="*/ 1331085 h 2238826"/>
                <a:gd name="connsiteX27" fmla="*/ 1071685 w 3165801"/>
                <a:gd name="connsiteY27" fmla="*/ 1507694 h 2238826"/>
                <a:gd name="connsiteX28" fmla="*/ 594955 w 3165801"/>
                <a:gd name="connsiteY28" fmla="*/ 1702484 h 2238826"/>
                <a:gd name="connsiteX29" fmla="*/ 10409 w 3165801"/>
                <a:gd name="connsiteY29" fmla="*/ 1119413 h 2238826"/>
                <a:gd name="connsiteX30" fmla="*/ 10409 w 3165801"/>
                <a:gd name="connsiteY30" fmla="*/ 1118115 h 2238826"/>
                <a:gd name="connsiteX31" fmla="*/ 594955 w 3165801"/>
                <a:gd name="connsiteY31" fmla="*/ 536341 h 2238826"/>
                <a:gd name="connsiteX32" fmla="*/ 1071685 w 3165801"/>
                <a:gd name="connsiteY32" fmla="*/ 731132 h 2238826"/>
                <a:gd name="connsiteX33" fmla="*/ 1400329 w 3165801"/>
                <a:gd name="connsiteY33" fmla="*/ 907741 h 2238826"/>
                <a:gd name="connsiteX34" fmla="*/ 1480867 w 3165801"/>
                <a:gd name="connsiteY34" fmla="*/ 915533 h 2238826"/>
                <a:gd name="connsiteX35" fmla="*/ 1999165 w 3165801"/>
                <a:gd name="connsiteY35" fmla="*/ 627243 h 2238826"/>
                <a:gd name="connsiteX36" fmla="*/ 2420037 w 3165801"/>
                <a:gd name="connsiteY36" fmla="*/ 192212 h 2238826"/>
                <a:gd name="connsiteX37" fmla="*/ 2994192 w 3165801"/>
                <a:gd name="connsiteY37" fmla="*/ 10409 h 2238826"/>
                <a:gd name="connsiteX38" fmla="*/ 3104360 w 3165801"/>
                <a:gd name="connsiteY38" fmla="*/ 15727 h 2238826"/>
                <a:gd name="connsiteX39" fmla="*/ 3165801 w 3165801"/>
                <a:gd name="connsiteY39" fmla="*/ 24721 h 2238826"/>
                <a:gd name="connsiteX40" fmla="*/ 3165801 w 3165801"/>
                <a:gd name="connsiteY40" fmla="*/ 14465 h 2238826"/>
                <a:gd name="connsiteX41" fmla="*/ 3104839 w 3165801"/>
                <a:gd name="connsiteY41" fmla="*/ 5433 h 2238826"/>
                <a:gd name="connsiteX42" fmla="*/ 2993768 w 3165801"/>
                <a:gd name="connsiteY42" fmla="*/ 0 h 2238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165801" h="2238826">
                  <a:moveTo>
                    <a:pt x="2993768" y="0"/>
                  </a:moveTo>
                  <a:cubicBezTo>
                    <a:pt x="2788555" y="0"/>
                    <a:pt x="2593733" y="62334"/>
                    <a:pt x="2414497" y="183106"/>
                  </a:cubicBezTo>
                  <a:cubicBezTo>
                    <a:pt x="2261236" y="286996"/>
                    <a:pt x="2118366" y="435039"/>
                    <a:pt x="1989784" y="622041"/>
                  </a:cubicBezTo>
                  <a:cubicBezTo>
                    <a:pt x="1846915" y="831119"/>
                    <a:pt x="1626116" y="905140"/>
                    <a:pt x="1480649" y="905140"/>
                  </a:cubicBezTo>
                  <a:cubicBezTo>
                    <a:pt x="1452075" y="905140"/>
                    <a:pt x="1426099" y="902543"/>
                    <a:pt x="1402720" y="897348"/>
                  </a:cubicBezTo>
                  <a:cubicBezTo>
                    <a:pt x="1275436" y="871376"/>
                    <a:pt x="1179324" y="798653"/>
                    <a:pt x="1078016" y="723333"/>
                  </a:cubicBezTo>
                  <a:cubicBezTo>
                    <a:pt x="945537" y="622041"/>
                    <a:pt x="807863" y="519450"/>
                    <a:pt x="594857" y="525943"/>
                  </a:cubicBezTo>
                  <a:cubicBezTo>
                    <a:pt x="263659" y="536331"/>
                    <a:pt x="3897" y="794757"/>
                    <a:pt x="0" y="1112920"/>
                  </a:cubicBezTo>
                  <a:cubicBezTo>
                    <a:pt x="0" y="1112920"/>
                    <a:pt x="0" y="1112920"/>
                    <a:pt x="0" y="1118115"/>
                  </a:cubicBezTo>
                  <a:cubicBezTo>
                    <a:pt x="0" y="1118115"/>
                    <a:pt x="0" y="1119413"/>
                    <a:pt x="0" y="1119413"/>
                  </a:cubicBezTo>
                  <a:cubicBezTo>
                    <a:pt x="0" y="1119413"/>
                    <a:pt x="0" y="1119413"/>
                    <a:pt x="0" y="1124607"/>
                  </a:cubicBezTo>
                  <a:cubicBezTo>
                    <a:pt x="3897" y="1444069"/>
                    <a:pt x="263659" y="1701196"/>
                    <a:pt x="594857" y="1712884"/>
                  </a:cubicBezTo>
                  <a:cubicBezTo>
                    <a:pt x="807863" y="1719377"/>
                    <a:pt x="945537" y="1615487"/>
                    <a:pt x="1078016" y="1515494"/>
                  </a:cubicBezTo>
                  <a:cubicBezTo>
                    <a:pt x="1179324" y="1438874"/>
                    <a:pt x="1275436" y="1367450"/>
                    <a:pt x="1402720" y="1340179"/>
                  </a:cubicBezTo>
                  <a:cubicBezTo>
                    <a:pt x="1426099" y="1334985"/>
                    <a:pt x="1452075" y="1332387"/>
                    <a:pt x="1480649" y="1332387"/>
                  </a:cubicBezTo>
                  <a:cubicBezTo>
                    <a:pt x="1626116" y="1332387"/>
                    <a:pt x="1845616" y="1407707"/>
                    <a:pt x="1989784" y="1616786"/>
                  </a:cubicBezTo>
                  <a:cubicBezTo>
                    <a:pt x="2118366" y="1803788"/>
                    <a:pt x="2261236" y="1950532"/>
                    <a:pt x="2414497" y="2054422"/>
                  </a:cubicBezTo>
                  <a:cubicBezTo>
                    <a:pt x="2593733" y="2176492"/>
                    <a:pt x="2788555" y="2238826"/>
                    <a:pt x="2993768" y="2238826"/>
                  </a:cubicBezTo>
                  <a:cubicBezTo>
                    <a:pt x="3031109" y="2238826"/>
                    <a:pt x="3068165" y="2237000"/>
                    <a:pt x="3104839" y="2233393"/>
                  </a:cubicBezTo>
                  <a:lnTo>
                    <a:pt x="3165801" y="2224361"/>
                  </a:lnTo>
                  <a:lnTo>
                    <a:pt x="3165801" y="2213965"/>
                  </a:lnTo>
                  <a:lnTo>
                    <a:pt x="3104360" y="2223043"/>
                  </a:lnTo>
                  <a:cubicBezTo>
                    <a:pt x="3067971" y="2226611"/>
                    <a:pt x="3031213" y="2228417"/>
                    <a:pt x="2994192" y="2228417"/>
                  </a:cubicBezTo>
                  <a:cubicBezTo>
                    <a:pt x="2791549" y="2228417"/>
                    <a:pt x="2597999" y="2167383"/>
                    <a:pt x="2420037" y="2046613"/>
                  </a:cubicBezTo>
                  <a:cubicBezTo>
                    <a:pt x="2268056" y="1944024"/>
                    <a:pt x="2126466" y="1797282"/>
                    <a:pt x="1999165" y="1611582"/>
                  </a:cubicBezTo>
                  <a:cubicBezTo>
                    <a:pt x="1852378" y="1398612"/>
                    <a:pt x="1627653" y="1323293"/>
                    <a:pt x="1480867" y="1323293"/>
                  </a:cubicBezTo>
                  <a:cubicBezTo>
                    <a:pt x="1452289" y="1323293"/>
                    <a:pt x="1425010" y="1325890"/>
                    <a:pt x="1400329" y="1331085"/>
                  </a:cubicBezTo>
                  <a:cubicBezTo>
                    <a:pt x="1271729" y="1358355"/>
                    <a:pt x="1170408" y="1433674"/>
                    <a:pt x="1071685" y="1507694"/>
                  </a:cubicBezTo>
                  <a:cubicBezTo>
                    <a:pt x="940487" y="1606388"/>
                    <a:pt x="804093" y="1708977"/>
                    <a:pt x="594955" y="1702484"/>
                  </a:cubicBezTo>
                  <a:cubicBezTo>
                    <a:pt x="267609" y="1692096"/>
                    <a:pt x="11707" y="1436271"/>
                    <a:pt x="10409" y="1119413"/>
                  </a:cubicBezTo>
                  <a:cubicBezTo>
                    <a:pt x="10409" y="1119413"/>
                    <a:pt x="10409" y="1119413"/>
                    <a:pt x="10409" y="1118115"/>
                  </a:cubicBezTo>
                  <a:cubicBezTo>
                    <a:pt x="11707" y="802554"/>
                    <a:pt x="267609" y="546730"/>
                    <a:pt x="594955" y="536341"/>
                  </a:cubicBezTo>
                  <a:cubicBezTo>
                    <a:pt x="804093" y="528550"/>
                    <a:pt x="940487" y="631139"/>
                    <a:pt x="1071685" y="731132"/>
                  </a:cubicBezTo>
                  <a:cubicBezTo>
                    <a:pt x="1170408" y="803853"/>
                    <a:pt x="1271729" y="880470"/>
                    <a:pt x="1400329" y="907741"/>
                  </a:cubicBezTo>
                  <a:cubicBezTo>
                    <a:pt x="1425010" y="912936"/>
                    <a:pt x="1452289" y="915533"/>
                    <a:pt x="1480867" y="915533"/>
                  </a:cubicBezTo>
                  <a:cubicBezTo>
                    <a:pt x="1627653" y="915533"/>
                    <a:pt x="1852378" y="840214"/>
                    <a:pt x="1999165" y="627243"/>
                  </a:cubicBezTo>
                  <a:cubicBezTo>
                    <a:pt x="2126466" y="441544"/>
                    <a:pt x="2268056" y="294802"/>
                    <a:pt x="2420037" y="192212"/>
                  </a:cubicBezTo>
                  <a:cubicBezTo>
                    <a:pt x="2597999" y="71443"/>
                    <a:pt x="2791549" y="10409"/>
                    <a:pt x="2994192" y="10409"/>
                  </a:cubicBezTo>
                  <a:cubicBezTo>
                    <a:pt x="3031213" y="10409"/>
                    <a:pt x="3067971" y="12194"/>
                    <a:pt x="3104360" y="15727"/>
                  </a:cubicBezTo>
                  <a:lnTo>
                    <a:pt x="3165801" y="24721"/>
                  </a:lnTo>
                  <a:lnTo>
                    <a:pt x="3165801" y="14465"/>
                  </a:lnTo>
                  <a:lnTo>
                    <a:pt x="3104839" y="5433"/>
                  </a:lnTo>
                  <a:cubicBezTo>
                    <a:pt x="3068165" y="1826"/>
                    <a:pt x="3031109" y="0"/>
                    <a:pt x="2993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B8D8C86-E98C-A072-A18D-39961DCF4665}"/>
              </a:ext>
            </a:extLst>
          </p:cNvPr>
          <p:cNvGrpSpPr/>
          <p:nvPr userDrawn="1"/>
        </p:nvGrpSpPr>
        <p:grpSpPr>
          <a:xfrm>
            <a:off x="4950177" y="547542"/>
            <a:ext cx="1332480" cy="489089"/>
            <a:chOff x="-2265363" y="3371850"/>
            <a:chExt cx="1647826" cy="604837"/>
          </a:xfr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</p:grpSpPr>
        <p:sp>
          <p:nvSpPr>
            <p:cNvPr id="18" name="Freeform 104">
              <a:extLst>
                <a:ext uri="{FF2B5EF4-FFF2-40B4-BE49-F238E27FC236}">
                  <a16:creationId xmlns:a16="http://schemas.microsoft.com/office/drawing/2014/main" id="{8C205BC2-8994-A7D6-CB1D-32AB5BDF3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5363" y="3609975"/>
              <a:ext cx="127000" cy="128587"/>
            </a:xfrm>
            <a:custGeom>
              <a:avLst/>
              <a:gdLst>
                <a:gd name="T0" fmla="*/ 13 w 58"/>
                <a:gd name="T1" fmla="*/ 9 h 58"/>
                <a:gd name="T2" fmla="*/ 9 w 58"/>
                <a:gd name="T3" fmla="*/ 46 h 58"/>
                <a:gd name="T4" fmla="*/ 46 w 58"/>
                <a:gd name="T5" fmla="*/ 49 h 58"/>
                <a:gd name="T6" fmla="*/ 49 w 58"/>
                <a:gd name="T7" fmla="*/ 13 h 58"/>
                <a:gd name="T8" fmla="*/ 13 w 58"/>
                <a:gd name="T9" fmla="*/ 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8">
                  <a:moveTo>
                    <a:pt x="13" y="9"/>
                  </a:moveTo>
                  <a:cubicBezTo>
                    <a:pt x="2" y="19"/>
                    <a:pt x="0" y="35"/>
                    <a:pt x="9" y="46"/>
                  </a:cubicBezTo>
                  <a:cubicBezTo>
                    <a:pt x="19" y="57"/>
                    <a:pt x="35" y="58"/>
                    <a:pt x="46" y="49"/>
                  </a:cubicBezTo>
                  <a:cubicBezTo>
                    <a:pt x="57" y="40"/>
                    <a:pt x="58" y="24"/>
                    <a:pt x="49" y="13"/>
                  </a:cubicBezTo>
                  <a:cubicBezTo>
                    <a:pt x="40" y="2"/>
                    <a:pt x="24" y="0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05">
              <a:extLst>
                <a:ext uri="{FF2B5EF4-FFF2-40B4-BE49-F238E27FC236}">
                  <a16:creationId xmlns:a16="http://schemas.microsoft.com/office/drawing/2014/main" id="{A33B239A-1364-E1D0-D0DC-0E7FFA0FD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2000" y="3562350"/>
              <a:ext cx="225425" cy="227012"/>
            </a:xfrm>
            <a:custGeom>
              <a:avLst/>
              <a:gdLst>
                <a:gd name="T0" fmla="*/ 18 w 103"/>
                <a:gd name="T1" fmla="*/ 19 h 103"/>
                <a:gd name="T2" fmla="*/ 19 w 103"/>
                <a:gd name="T3" fmla="*/ 85 h 103"/>
                <a:gd name="T4" fmla="*/ 85 w 103"/>
                <a:gd name="T5" fmla="*/ 84 h 103"/>
                <a:gd name="T6" fmla="*/ 84 w 103"/>
                <a:gd name="T7" fmla="*/ 18 h 103"/>
                <a:gd name="T8" fmla="*/ 18 w 103"/>
                <a:gd name="T9" fmla="*/ 1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3">
                  <a:moveTo>
                    <a:pt x="18" y="19"/>
                  </a:moveTo>
                  <a:cubicBezTo>
                    <a:pt x="0" y="37"/>
                    <a:pt x="1" y="67"/>
                    <a:pt x="19" y="85"/>
                  </a:cubicBezTo>
                  <a:cubicBezTo>
                    <a:pt x="38" y="103"/>
                    <a:pt x="67" y="102"/>
                    <a:pt x="85" y="84"/>
                  </a:cubicBezTo>
                  <a:cubicBezTo>
                    <a:pt x="103" y="65"/>
                    <a:pt x="103" y="36"/>
                    <a:pt x="84" y="18"/>
                  </a:cubicBezTo>
                  <a:cubicBezTo>
                    <a:pt x="66" y="0"/>
                    <a:pt x="36" y="0"/>
                    <a:pt x="1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06">
              <a:extLst>
                <a:ext uri="{FF2B5EF4-FFF2-40B4-BE49-F238E27FC236}">
                  <a16:creationId xmlns:a16="http://schemas.microsoft.com/office/drawing/2014/main" id="{D5433C73-DB10-3328-7832-9C19CE9B4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0850" y="3371850"/>
              <a:ext cx="1103313" cy="604837"/>
            </a:xfrm>
            <a:custGeom>
              <a:avLst/>
              <a:gdLst>
                <a:gd name="T0" fmla="*/ 505 w 505"/>
                <a:gd name="T1" fmla="*/ 137 h 274"/>
                <a:gd name="T2" fmla="*/ 505 w 505"/>
                <a:gd name="T3" fmla="*/ 137 h 274"/>
                <a:gd name="T4" fmla="*/ 368 w 505"/>
                <a:gd name="T5" fmla="*/ 0 h 274"/>
                <a:gd name="T6" fmla="*/ 245 w 505"/>
                <a:gd name="T7" fmla="*/ 76 h 274"/>
                <a:gd name="T8" fmla="*/ 172 w 505"/>
                <a:gd name="T9" fmla="*/ 111 h 274"/>
                <a:gd name="T10" fmla="*/ 72 w 505"/>
                <a:gd name="T11" fmla="*/ 65 h 274"/>
                <a:gd name="T12" fmla="*/ 0 w 505"/>
                <a:gd name="T13" fmla="*/ 137 h 274"/>
                <a:gd name="T14" fmla="*/ 0 w 505"/>
                <a:gd name="T15" fmla="*/ 137 h 274"/>
                <a:gd name="T16" fmla="*/ 0 w 505"/>
                <a:gd name="T17" fmla="*/ 137 h 274"/>
                <a:gd name="T18" fmla="*/ 0 w 505"/>
                <a:gd name="T19" fmla="*/ 137 h 274"/>
                <a:gd name="T20" fmla="*/ 0 w 505"/>
                <a:gd name="T21" fmla="*/ 137 h 274"/>
                <a:gd name="T22" fmla="*/ 72 w 505"/>
                <a:gd name="T23" fmla="*/ 210 h 274"/>
                <a:gd name="T24" fmla="*/ 172 w 505"/>
                <a:gd name="T25" fmla="*/ 164 h 274"/>
                <a:gd name="T26" fmla="*/ 245 w 505"/>
                <a:gd name="T27" fmla="*/ 198 h 274"/>
                <a:gd name="T28" fmla="*/ 368 w 505"/>
                <a:gd name="T29" fmla="*/ 274 h 274"/>
                <a:gd name="T30" fmla="*/ 505 w 505"/>
                <a:gd name="T31" fmla="*/ 137 h 274"/>
                <a:gd name="T32" fmla="*/ 505 w 505"/>
                <a:gd name="T33" fmla="*/ 137 h 274"/>
                <a:gd name="T34" fmla="*/ 505 w 505"/>
                <a:gd name="T35" fmla="*/ 137 h 274"/>
                <a:gd name="T36" fmla="*/ 505 w 505"/>
                <a:gd name="T37" fmla="*/ 13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5" h="274">
                  <a:moveTo>
                    <a:pt x="505" y="137"/>
                  </a:moveTo>
                  <a:cubicBezTo>
                    <a:pt x="505" y="137"/>
                    <a:pt x="505" y="137"/>
                    <a:pt x="505" y="137"/>
                  </a:cubicBezTo>
                  <a:cubicBezTo>
                    <a:pt x="505" y="61"/>
                    <a:pt x="443" y="0"/>
                    <a:pt x="368" y="0"/>
                  </a:cubicBezTo>
                  <a:cubicBezTo>
                    <a:pt x="314" y="0"/>
                    <a:pt x="273" y="35"/>
                    <a:pt x="245" y="76"/>
                  </a:cubicBezTo>
                  <a:cubicBezTo>
                    <a:pt x="225" y="105"/>
                    <a:pt x="192" y="115"/>
                    <a:pt x="172" y="111"/>
                  </a:cubicBezTo>
                  <a:cubicBezTo>
                    <a:pt x="135" y="103"/>
                    <a:pt x="118" y="63"/>
                    <a:pt x="72" y="65"/>
                  </a:cubicBezTo>
                  <a:cubicBezTo>
                    <a:pt x="32" y="66"/>
                    <a:pt x="0" y="9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77"/>
                    <a:pt x="32" y="208"/>
                    <a:pt x="72" y="210"/>
                  </a:cubicBezTo>
                  <a:cubicBezTo>
                    <a:pt x="118" y="211"/>
                    <a:pt x="135" y="172"/>
                    <a:pt x="172" y="164"/>
                  </a:cubicBezTo>
                  <a:cubicBezTo>
                    <a:pt x="192" y="160"/>
                    <a:pt x="225" y="170"/>
                    <a:pt x="245" y="198"/>
                  </a:cubicBezTo>
                  <a:cubicBezTo>
                    <a:pt x="273" y="240"/>
                    <a:pt x="314" y="274"/>
                    <a:pt x="368" y="274"/>
                  </a:cubicBezTo>
                  <a:cubicBezTo>
                    <a:pt x="443" y="274"/>
                    <a:pt x="505" y="213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1379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395" y="2779007"/>
            <a:ext cx="3136622" cy="66237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6271" y="2779007"/>
            <a:ext cx="3136622" cy="66237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B01B-F8C1-40FF-BE6E-6A67E84F0972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8BE6BAB-F0CD-D441-ADD5-39E9F42933BC}"/>
              </a:ext>
            </a:extLst>
          </p:cNvPr>
          <p:cNvSpPr/>
          <p:nvPr userDrawn="1"/>
        </p:nvSpPr>
        <p:spPr>
          <a:xfrm>
            <a:off x="0" y="0"/>
            <a:ext cx="7380288" cy="8962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404F8D6-CBC8-D8CE-4C2E-D39E857891B6}"/>
              </a:ext>
            </a:extLst>
          </p:cNvPr>
          <p:cNvSpPr/>
          <p:nvPr userDrawn="1"/>
        </p:nvSpPr>
        <p:spPr>
          <a:xfrm>
            <a:off x="0" y="9953680"/>
            <a:ext cx="7380288" cy="4857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0FF57C-DA5D-6945-45D5-C7E547326B37}"/>
              </a:ext>
            </a:extLst>
          </p:cNvPr>
          <p:cNvSpPr txBox="1"/>
          <p:nvPr userDrawn="1"/>
        </p:nvSpPr>
        <p:spPr>
          <a:xfrm>
            <a:off x="1105645" y="303311"/>
            <a:ext cx="36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충북대70주년체 Bold" panose="020B0000000000000000" pitchFamily="50" charset="-127"/>
                <a:ea typeface="충북대70주년체 Bold" panose="020B0000000000000000" pitchFamily="50" charset="-127"/>
              </a:rPr>
              <a:t>K-</a:t>
            </a:r>
            <a:r>
              <a:rPr lang="ko-KR" altLang="en-US" sz="1400" dirty="0" err="1">
                <a:latin typeface="충북대70주년체 Bold" panose="020B0000000000000000" pitchFamily="50" charset="-127"/>
                <a:ea typeface="충북대70주년체 Bold" panose="020B0000000000000000" pitchFamily="50" charset="-127"/>
              </a:rPr>
              <a:t>공공보듬</a:t>
            </a:r>
            <a:r>
              <a:rPr lang="en-US" altLang="ko-KR" sz="1400" dirty="0">
                <a:latin typeface="충북대70주년체 Bold" panose="020B0000000000000000" pitchFamily="50" charset="-127"/>
                <a:ea typeface="충북대70주년체 Bold" panose="020B0000000000000000" pitchFamily="50" charset="-127"/>
              </a:rPr>
              <a:t>1</a:t>
            </a:r>
            <a:r>
              <a:rPr lang="ko-KR" altLang="en-US" sz="1400" dirty="0">
                <a:latin typeface="충북대70주년체 Bold" panose="020B0000000000000000" pitchFamily="50" charset="-127"/>
                <a:ea typeface="충북대70주년체 Bold" panose="020B0000000000000000" pitchFamily="50" charset="-127"/>
              </a:rPr>
              <a:t>호 아이동반사무실 프로그램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182C541-004B-7CF1-8E51-E306B2F40FB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7380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396C137-CADC-933F-353F-5CB81BB1E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032" y="179849"/>
            <a:ext cx="681384" cy="46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7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50963-B962-487B-B903-04B2EAF4B8EC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590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F82E-5C58-4ACE-A695-DB2CFB0C9A8C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자유형 33">
            <a:extLst>
              <a:ext uri="{FF2B5EF4-FFF2-40B4-BE49-F238E27FC236}">
                <a16:creationId xmlns:a16="http://schemas.microsoft.com/office/drawing/2014/main" id="{05B46698-EC79-DC3F-B6FF-F449627D3742}"/>
              </a:ext>
            </a:extLst>
          </p:cNvPr>
          <p:cNvSpPr/>
          <p:nvPr userDrawn="1"/>
        </p:nvSpPr>
        <p:spPr>
          <a:xfrm>
            <a:off x="-923451" y="1855758"/>
            <a:ext cx="5675923" cy="5804228"/>
          </a:xfrm>
          <a:custGeom>
            <a:avLst/>
            <a:gdLst>
              <a:gd name="connsiteX0" fmla="*/ 3228070 w 5675923"/>
              <a:gd name="connsiteY0" fmla="*/ 1 h 5804228"/>
              <a:gd name="connsiteX1" fmla="*/ 4955573 w 5675923"/>
              <a:gd name="connsiteY1" fmla="*/ 714157 h 5804228"/>
              <a:gd name="connsiteX2" fmla="*/ 4959703 w 5675923"/>
              <a:gd name="connsiteY2" fmla="*/ 718286 h 5804228"/>
              <a:gd name="connsiteX3" fmla="*/ 4962284 w 5675923"/>
              <a:gd name="connsiteY3" fmla="*/ 4176355 h 5804228"/>
              <a:gd name="connsiteX4" fmla="*/ 2449641 w 5675923"/>
              <a:gd name="connsiteY4" fmla="*/ 4764579 h 5804228"/>
              <a:gd name="connsiteX5" fmla="*/ 1096487 w 5675923"/>
              <a:gd name="connsiteY5" fmla="*/ 5250504 h 5804228"/>
              <a:gd name="connsiteX6" fmla="*/ 922085 w 5675923"/>
              <a:gd name="connsiteY6" fmla="*/ 5695012 h 5804228"/>
              <a:gd name="connsiteX7" fmla="*/ 903080 w 5675923"/>
              <a:gd name="connsiteY7" fmla="*/ 5804228 h 5804228"/>
              <a:gd name="connsiteX8" fmla="*/ 0 w 5675923"/>
              <a:gd name="connsiteY8" fmla="*/ 5804228 h 5804228"/>
              <a:gd name="connsiteX9" fmla="*/ 0 w 5675923"/>
              <a:gd name="connsiteY9" fmla="*/ 4747893 h 5804228"/>
              <a:gd name="connsiteX10" fmla="*/ 95658 w 5675923"/>
              <a:gd name="connsiteY10" fmla="*/ 4725039 h 5804228"/>
              <a:gd name="connsiteX11" fmla="*/ 423354 w 5675923"/>
              <a:gd name="connsiteY11" fmla="*/ 4577371 h 5804228"/>
              <a:gd name="connsiteX12" fmla="*/ 913409 w 5675923"/>
              <a:gd name="connsiteY12" fmla="*/ 3228347 h 5804228"/>
              <a:gd name="connsiteX13" fmla="*/ 1501633 w 5675923"/>
              <a:gd name="connsiteY13" fmla="*/ 715704 h 5804228"/>
              <a:gd name="connsiteX14" fmla="*/ 3228070 w 5675923"/>
              <a:gd name="connsiteY14" fmla="*/ 1 h 5804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75923" h="5804228">
                <a:moveTo>
                  <a:pt x="3228070" y="1"/>
                </a:moveTo>
                <a:cubicBezTo>
                  <a:pt x="3853245" y="-564"/>
                  <a:pt x="4478598" y="237181"/>
                  <a:pt x="4955573" y="714157"/>
                </a:cubicBezTo>
                <a:cubicBezTo>
                  <a:pt x="4959703" y="718286"/>
                  <a:pt x="4959703" y="718286"/>
                  <a:pt x="4959703" y="718286"/>
                </a:cubicBezTo>
                <a:cubicBezTo>
                  <a:pt x="5913654" y="1672236"/>
                  <a:pt x="5914811" y="3223828"/>
                  <a:pt x="4962284" y="4176355"/>
                </a:cubicBezTo>
                <a:cubicBezTo>
                  <a:pt x="4281908" y="4856732"/>
                  <a:pt x="3332851" y="4930302"/>
                  <a:pt x="2449641" y="4764579"/>
                </a:cubicBezTo>
                <a:cubicBezTo>
                  <a:pt x="1847075" y="4648586"/>
                  <a:pt x="1306706" y="4932916"/>
                  <a:pt x="1096487" y="5250504"/>
                </a:cubicBezTo>
                <a:cubicBezTo>
                  <a:pt x="1005807" y="5390740"/>
                  <a:pt x="955627" y="5540550"/>
                  <a:pt x="922085" y="5695012"/>
                </a:cubicBezTo>
                <a:lnTo>
                  <a:pt x="903080" y="5804228"/>
                </a:lnTo>
                <a:lnTo>
                  <a:pt x="0" y="5804228"/>
                </a:lnTo>
                <a:lnTo>
                  <a:pt x="0" y="4747893"/>
                </a:lnTo>
                <a:lnTo>
                  <a:pt x="95658" y="4725039"/>
                </a:lnTo>
                <a:cubicBezTo>
                  <a:pt x="209019" y="4692013"/>
                  <a:pt x="318951" y="4646155"/>
                  <a:pt x="423354" y="4577371"/>
                </a:cubicBezTo>
                <a:cubicBezTo>
                  <a:pt x="745072" y="4371282"/>
                  <a:pt x="1025273" y="3826785"/>
                  <a:pt x="913409" y="3228347"/>
                </a:cubicBezTo>
                <a:cubicBezTo>
                  <a:pt x="747686" y="2345137"/>
                  <a:pt x="821256" y="1396081"/>
                  <a:pt x="1501633" y="715704"/>
                </a:cubicBezTo>
                <a:cubicBezTo>
                  <a:pt x="1977896" y="239440"/>
                  <a:pt x="2602894" y="567"/>
                  <a:pt x="3228070" y="1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자유형 48">
            <a:extLst>
              <a:ext uri="{FF2B5EF4-FFF2-40B4-BE49-F238E27FC236}">
                <a16:creationId xmlns:a16="http://schemas.microsoft.com/office/drawing/2014/main" id="{FC009E46-CB57-EE61-78A4-28C92EE82A40}"/>
              </a:ext>
            </a:extLst>
          </p:cNvPr>
          <p:cNvSpPr/>
          <p:nvPr userDrawn="1"/>
        </p:nvSpPr>
        <p:spPr>
          <a:xfrm>
            <a:off x="-936153" y="1728857"/>
            <a:ext cx="5307625" cy="5945202"/>
          </a:xfrm>
          <a:custGeom>
            <a:avLst/>
            <a:gdLst>
              <a:gd name="connsiteX0" fmla="*/ 2859772 w 5307625"/>
              <a:gd name="connsiteY0" fmla="*/ 1 h 5804228"/>
              <a:gd name="connsiteX1" fmla="*/ 4587275 w 5307625"/>
              <a:gd name="connsiteY1" fmla="*/ 714157 h 5804228"/>
              <a:gd name="connsiteX2" fmla="*/ 4591405 w 5307625"/>
              <a:gd name="connsiteY2" fmla="*/ 718286 h 5804228"/>
              <a:gd name="connsiteX3" fmla="*/ 4593986 w 5307625"/>
              <a:gd name="connsiteY3" fmla="*/ 4176355 h 5804228"/>
              <a:gd name="connsiteX4" fmla="*/ 2081343 w 5307625"/>
              <a:gd name="connsiteY4" fmla="*/ 4764579 h 5804228"/>
              <a:gd name="connsiteX5" fmla="*/ 728189 w 5307625"/>
              <a:gd name="connsiteY5" fmla="*/ 5250504 h 5804228"/>
              <a:gd name="connsiteX6" fmla="*/ 553787 w 5307625"/>
              <a:gd name="connsiteY6" fmla="*/ 5695012 h 5804228"/>
              <a:gd name="connsiteX7" fmla="*/ 534782 w 5307625"/>
              <a:gd name="connsiteY7" fmla="*/ 5804228 h 5804228"/>
              <a:gd name="connsiteX8" fmla="*/ 0 w 5307625"/>
              <a:gd name="connsiteY8" fmla="*/ 5804228 h 5804228"/>
              <a:gd name="connsiteX9" fmla="*/ 0 w 5307625"/>
              <a:gd name="connsiteY9" fmla="*/ 4610310 h 5804228"/>
              <a:gd name="connsiteX10" fmla="*/ 55056 w 5307625"/>
              <a:gd name="connsiteY10" fmla="*/ 4577371 h 5804228"/>
              <a:gd name="connsiteX11" fmla="*/ 545111 w 5307625"/>
              <a:gd name="connsiteY11" fmla="*/ 3228347 h 5804228"/>
              <a:gd name="connsiteX12" fmla="*/ 1133335 w 5307625"/>
              <a:gd name="connsiteY12" fmla="*/ 715704 h 5804228"/>
              <a:gd name="connsiteX13" fmla="*/ 2859772 w 5307625"/>
              <a:gd name="connsiteY13" fmla="*/ 1 h 5804228"/>
              <a:gd name="connsiteX0" fmla="*/ 2859772 w 5307625"/>
              <a:gd name="connsiteY0" fmla="*/ 1 h 5804228"/>
              <a:gd name="connsiteX1" fmla="*/ 4587275 w 5307625"/>
              <a:gd name="connsiteY1" fmla="*/ 714157 h 5804228"/>
              <a:gd name="connsiteX2" fmla="*/ 4591405 w 5307625"/>
              <a:gd name="connsiteY2" fmla="*/ 718286 h 5804228"/>
              <a:gd name="connsiteX3" fmla="*/ 4593986 w 5307625"/>
              <a:gd name="connsiteY3" fmla="*/ 4176355 h 5804228"/>
              <a:gd name="connsiteX4" fmla="*/ 2081343 w 5307625"/>
              <a:gd name="connsiteY4" fmla="*/ 4764579 h 5804228"/>
              <a:gd name="connsiteX5" fmla="*/ 728189 w 5307625"/>
              <a:gd name="connsiteY5" fmla="*/ 5250504 h 5804228"/>
              <a:gd name="connsiteX6" fmla="*/ 553787 w 5307625"/>
              <a:gd name="connsiteY6" fmla="*/ 5695012 h 5804228"/>
              <a:gd name="connsiteX7" fmla="*/ 0 w 5307625"/>
              <a:gd name="connsiteY7" fmla="*/ 5804228 h 5804228"/>
              <a:gd name="connsiteX8" fmla="*/ 0 w 5307625"/>
              <a:gd name="connsiteY8" fmla="*/ 4610310 h 5804228"/>
              <a:gd name="connsiteX9" fmla="*/ 55056 w 5307625"/>
              <a:gd name="connsiteY9" fmla="*/ 4577371 h 5804228"/>
              <a:gd name="connsiteX10" fmla="*/ 545111 w 5307625"/>
              <a:gd name="connsiteY10" fmla="*/ 3228347 h 5804228"/>
              <a:gd name="connsiteX11" fmla="*/ 1133335 w 5307625"/>
              <a:gd name="connsiteY11" fmla="*/ 715704 h 5804228"/>
              <a:gd name="connsiteX12" fmla="*/ 2859772 w 5307625"/>
              <a:gd name="connsiteY12" fmla="*/ 1 h 5804228"/>
              <a:gd name="connsiteX0" fmla="*/ 553787 w 5307625"/>
              <a:gd name="connsiteY0" fmla="*/ 5695012 h 5804228"/>
              <a:gd name="connsiteX1" fmla="*/ 0 w 5307625"/>
              <a:gd name="connsiteY1" fmla="*/ 5804228 h 5804228"/>
              <a:gd name="connsiteX2" fmla="*/ 0 w 5307625"/>
              <a:gd name="connsiteY2" fmla="*/ 4610310 h 5804228"/>
              <a:gd name="connsiteX3" fmla="*/ 55056 w 5307625"/>
              <a:gd name="connsiteY3" fmla="*/ 4577371 h 5804228"/>
              <a:gd name="connsiteX4" fmla="*/ 545111 w 5307625"/>
              <a:gd name="connsiteY4" fmla="*/ 3228347 h 5804228"/>
              <a:gd name="connsiteX5" fmla="*/ 1133335 w 5307625"/>
              <a:gd name="connsiteY5" fmla="*/ 715704 h 5804228"/>
              <a:gd name="connsiteX6" fmla="*/ 2859772 w 5307625"/>
              <a:gd name="connsiteY6" fmla="*/ 1 h 5804228"/>
              <a:gd name="connsiteX7" fmla="*/ 4587275 w 5307625"/>
              <a:gd name="connsiteY7" fmla="*/ 714157 h 5804228"/>
              <a:gd name="connsiteX8" fmla="*/ 4591405 w 5307625"/>
              <a:gd name="connsiteY8" fmla="*/ 718286 h 5804228"/>
              <a:gd name="connsiteX9" fmla="*/ 4593986 w 5307625"/>
              <a:gd name="connsiteY9" fmla="*/ 4176355 h 5804228"/>
              <a:gd name="connsiteX10" fmla="*/ 2081343 w 5307625"/>
              <a:gd name="connsiteY10" fmla="*/ 4764579 h 5804228"/>
              <a:gd name="connsiteX11" fmla="*/ 728189 w 5307625"/>
              <a:gd name="connsiteY11" fmla="*/ 5250504 h 5804228"/>
              <a:gd name="connsiteX12" fmla="*/ 645227 w 5307625"/>
              <a:gd name="connsiteY12" fmla="*/ 5786452 h 5804228"/>
              <a:gd name="connsiteX0" fmla="*/ 553787 w 5307625"/>
              <a:gd name="connsiteY0" fmla="*/ 5695012 h 5786452"/>
              <a:gd name="connsiteX1" fmla="*/ 0 w 5307625"/>
              <a:gd name="connsiteY1" fmla="*/ 4610310 h 5786452"/>
              <a:gd name="connsiteX2" fmla="*/ 55056 w 5307625"/>
              <a:gd name="connsiteY2" fmla="*/ 4577371 h 5786452"/>
              <a:gd name="connsiteX3" fmla="*/ 545111 w 5307625"/>
              <a:gd name="connsiteY3" fmla="*/ 3228347 h 5786452"/>
              <a:gd name="connsiteX4" fmla="*/ 1133335 w 5307625"/>
              <a:gd name="connsiteY4" fmla="*/ 715704 h 5786452"/>
              <a:gd name="connsiteX5" fmla="*/ 2859772 w 5307625"/>
              <a:gd name="connsiteY5" fmla="*/ 1 h 5786452"/>
              <a:gd name="connsiteX6" fmla="*/ 4587275 w 5307625"/>
              <a:gd name="connsiteY6" fmla="*/ 714157 h 5786452"/>
              <a:gd name="connsiteX7" fmla="*/ 4591405 w 5307625"/>
              <a:gd name="connsiteY7" fmla="*/ 718286 h 5786452"/>
              <a:gd name="connsiteX8" fmla="*/ 4593986 w 5307625"/>
              <a:gd name="connsiteY8" fmla="*/ 4176355 h 5786452"/>
              <a:gd name="connsiteX9" fmla="*/ 2081343 w 5307625"/>
              <a:gd name="connsiteY9" fmla="*/ 4764579 h 5786452"/>
              <a:gd name="connsiteX10" fmla="*/ 728189 w 5307625"/>
              <a:gd name="connsiteY10" fmla="*/ 5250504 h 5786452"/>
              <a:gd name="connsiteX11" fmla="*/ 645227 w 5307625"/>
              <a:gd name="connsiteY11" fmla="*/ 5786452 h 5786452"/>
              <a:gd name="connsiteX0" fmla="*/ 0 w 5307625"/>
              <a:gd name="connsiteY0" fmla="*/ 4610310 h 5786452"/>
              <a:gd name="connsiteX1" fmla="*/ 55056 w 5307625"/>
              <a:gd name="connsiteY1" fmla="*/ 4577371 h 5786452"/>
              <a:gd name="connsiteX2" fmla="*/ 545111 w 5307625"/>
              <a:gd name="connsiteY2" fmla="*/ 3228347 h 5786452"/>
              <a:gd name="connsiteX3" fmla="*/ 1133335 w 5307625"/>
              <a:gd name="connsiteY3" fmla="*/ 715704 h 5786452"/>
              <a:gd name="connsiteX4" fmla="*/ 2859772 w 5307625"/>
              <a:gd name="connsiteY4" fmla="*/ 1 h 5786452"/>
              <a:gd name="connsiteX5" fmla="*/ 4587275 w 5307625"/>
              <a:gd name="connsiteY5" fmla="*/ 714157 h 5786452"/>
              <a:gd name="connsiteX6" fmla="*/ 4591405 w 5307625"/>
              <a:gd name="connsiteY6" fmla="*/ 718286 h 5786452"/>
              <a:gd name="connsiteX7" fmla="*/ 4593986 w 5307625"/>
              <a:gd name="connsiteY7" fmla="*/ 4176355 h 5786452"/>
              <a:gd name="connsiteX8" fmla="*/ 2081343 w 5307625"/>
              <a:gd name="connsiteY8" fmla="*/ 4764579 h 5786452"/>
              <a:gd name="connsiteX9" fmla="*/ 728189 w 5307625"/>
              <a:gd name="connsiteY9" fmla="*/ 5250504 h 5786452"/>
              <a:gd name="connsiteX10" fmla="*/ 645227 w 5307625"/>
              <a:gd name="connsiteY10" fmla="*/ 5786452 h 5786452"/>
              <a:gd name="connsiteX0" fmla="*/ 0 w 5307625"/>
              <a:gd name="connsiteY0" fmla="*/ 4610310 h 5945202"/>
              <a:gd name="connsiteX1" fmla="*/ 55056 w 5307625"/>
              <a:gd name="connsiteY1" fmla="*/ 4577371 h 5945202"/>
              <a:gd name="connsiteX2" fmla="*/ 545111 w 5307625"/>
              <a:gd name="connsiteY2" fmla="*/ 3228347 h 5945202"/>
              <a:gd name="connsiteX3" fmla="*/ 1133335 w 5307625"/>
              <a:gd name="connsiteY3" fmla="*/ 715704 h 5945202"/>
              <a:gd name="connsiteX4" fmla="*/ 2859772 w 5307625"/>
              <a:gd name="connsiteY4" fmla="*/ 1 h 5945202"/>
              <a:gd name="connsiteX5" fmla="*/ 4587275 w 5307625"/>
              <a:gd name="connsiteY5" fmla="*/ 714157 h 5945202"/>
              <a:gd name="connsiteX6" fmla="*/ 4591405 w 5307625"/>
              <a:gd name="connsiteY6" fmla="*/ 718286 h 5945202"/>
              <a:gd name="connsiteX7" fmla="*/ 4593986 w 5307625"/>
              <a:gd name="connsiteY7" fmla="*/ 4176355 h 5945202"/>
              <a:gd name="connsiteX8" fmla="*/ 2081343 w 5307625"/>
              <a:gd name="connsiteY8" fmla="*/ 4764579 h 5945202"/>
              <a:gd name="connsiteX9" fmla="*/ 728189 w 5307625"/>
              <a:gd name="connsiteY9" fmla="*/ 5250504 h 5945202"/>
              <a:gd name="connsiteX10" fmla="*/ 657927 w 5307625"/>
              <a:gd name="connsiteY10" fmla="*/ 5945202 h 5945202"/>
              <a:gd name="connsiteX0" fmla="*/ 0 w 5307625"/>
              <a:gd name="connsiteY0" fmla="*/ 4610310 h 5945202"/>
              <a:gd name="connsiteX1" fmla="*/ 55056 w 5307625"/>
              <a:gd name="connsiteY1" fmla="*/ 4577371 h 5945202"/>
              <a:gd name="connsiteX2" fmla="*/ 545111 w 5307625"/>
              <a:gd name="connsiteY2" fmla="*/ 3228347 h 5945202"/>
              <a:gd name="connsiteX3" fmla="*/ 1133335 w 5307625"/>
              <a:gd name="connsiteY3" fmla="*/ 715704 h 5945202"/>
              <a:gd name="connsiteX4" fmla="*/ 2859772 w 5307625"/>
              <a:gd name="connsiteY4" fmla="*/ 1 h 5945202"/>
              <a:gd name="connsiteX5" fmla="*/ 4587275 w 5307625"/>
              <a:gd name="connsiteY5" fmla="*/ 714157 h 5945202"/>
              <a:gd name="connsiteX6" fmla="*/ 4591405 w 5307625"/>
              <a:gd name="connsiteY6" fmla="*/ 718286 h 5945202"/>
              <a:gd name="connsiteX7" fmla="*/ 4593986 w 5307625"/>
              <a:gd name="connsiteY7" fmla="*/ 4176355 h 5945202"/>
              <a:gd name="connsiteX8" fmla="*/ 2081343 w 5307625"/>
              <a:gd name="connsiteY8" fmla="*/ 4764579 h 5945202"/>
              <a:gd name="connsiteX9" fmla="*/ 728189 w 5307625"/>
              <a:gd name="connsiteY9" fmla="*/ 5250504 h 5945202"/>
              <a:gd name="connsiteX10" fmla="*/ 657927 w 5307625"/>
              <a:gd name="connsiteY10" fmla="*/ 5945202 h 5945202"/>
              <a:gd name="connsiteX0" fmla="*/ 0 w 5307625"/>
              <a:gd name="connsiteY0" fmla="*/ 4610310 h 5945202"/>
              <a:gd name="connsiteX1" fmla="*/ 55056 w 5307625"/>
              <a:gd name="connsiteY1" fmla="*/ 4577371 h 5945202"/>
              <a:gd name="connsiteX2" fmla="*/ 545111 w 5307625"/>
              <a:gd name="connsiteY2" fmla="*/ 3228347 h 5945202"/>
              <a:gd name="connsiteX3" fmla="*/ 1133335 w 5307625"/>
              <a:gd name="connsiteY3" fmla="*/ 715704 h 5945202"/>
              <a:gd name="connsiteX4" fmla="*/ 2859772 w 5307625"/>
              <a:gd name="connsiteY4" fmla="*/ 1 h 5945202"/>
              <a:gd name="connsiteX5" fmla="*/ 4587275 w 5307625"/>
              <a:gd name="connsiteY5" fmla="*/ 714157 h 5945202"/>
              <a:gd name="connsiteX6" fmla="*/ 4591405 w 5307625"/>
              <a:gd name="connsiteY6" fmla="*/ 718286 h 5945202"/>
              <a:gd name="connsiteX7" fmla="*/ 4593986 w 5307625"/>
              <a:gd name="connsiteY7" fmla="*/ 4176355 h 5945202"/>
              <a:gd name="connsiteX8" fmla="*/ 2081343 w 5307625"/>
              <a:gd name="connsiteY8" fmla="*/ 4764579 h 5945202"/>
              <a:gd name="connsiteX9" fmla="*/ 728189 w 5307625"/>
              <a:gd name="connsiteY9" fmla="*/ 5250504 h 5945202"/>
              <a:gd name="connsiteX10" fmla="*/ 657927 w 5307625"/>
              <a:gd name="connsiteY10" fmla="*/ 5945202 h 594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07625" h="5945202">
                <a:moveTo>
                  <a:pt x="0" y="4610310"/>
                </a:moveTo>
                <a:lnTo>
                  <a:pt x="55056" y="4577371"/>
                </a:lnTo>
                <a:cubicBezTo>
                  <a:pt x="376774" y="4371282"/>
                  <a:pt x="656975" y="3826785"/>
                  <a:pt x="545111" y="3228347"/>
                </a:cubicBezTo>
                <a:cubicBezTo>
                  <a:pt x="379388" y="2345137"/>
                  <a:pt x="452958" y="1396081"/>
                  <a:pt x="1133335" y="715704"/>
                </a:cubicBezTo>
                <a:cubicBezTo>
                  <a:pt x="1609598" y="239440"/>
                  <a:pt x="2234596" y="567"/>
                  <a:pt x="2859772" y="1"/>
                </a:cubicBezTo>
                <a:cubicBezTo>
                  <a:pt x="3484947" y="-564"/>
                  <a:pt x="4110300" y="237181"/>
                  <a:pt x="4587275" y="714157"/>
                </a:cubicBezTo>
                <a:lnTo>
                  <a:pt x="4591405" y="718286"/>
                </a:lnTo>
                <a:cubicBezTo>
                  <a:pt x="5545356" y="1672236"/>
                  <a:pt x="5546513" y="3223828"/>
                  <a:pt x="4593986" y="4176355"/>
                </a:cubicBezTo>
                <a:cubicBezTo>
                  <a:pt x="3913610" y="4856732"/>
                  <a:pt x="2964553" y="4930302"/>
                  <a:pt x="2081343" y="4764579"/>
                </a:cubicBezTo>
                <a:cubicBezTo>
                  <a:pt x="1478777" y="4648586"/>
                  <a:pt x="938408" y="4932916"/>
                  <a:pt x="728189" y="5250504"/>
                </a:cubicBezTo>
                <a:cubicBezTo>
                  <a:pt x="637509" y="5390740"/>
                  <a:pt x="542879" y="5629450"/>
                  <a:pt x="657927" y="5945202"/>
                </a:cubicBezTo>
              </a:path>
            </a:pathLst>
          </a:cu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16357CE-979C-BFC8-DF15-CA02B5AD53C4}"/>
              </a:ext>
            </a:extLst>
          </p:cNvPr>
          <p:cNvSpPr/>
          <p:nvPr userDrawn="1"/>
        </p:nvSpPr>
        <p:spPr>
          <a:xfrm>
            <a:off x="754822" y="2238769"/>
            <a:ext cx="1785406" cy="1785406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495F951D-C717-A419-A42E-0EA3F1778970}"/>
              </a:ext>
            </a:extLst>
          </p:cNvPr>
          <p:cNvGrpSpPr/>
          <p:nvPr userDrawn="1"/>
        </p:nvGrpSpPr>
        <p:grpSpPr>
          <a:xfrm rot="16200000">
            <a:off x="4000677" y="7059789"/>
            <a:ext cx="2163555" cy="4595667"/>
            <a:chOff x="4194912" y="4548333"/>
            <a:chExt cx="2163555" cy="4595667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E1B53BEE-3A26-981C-2A22-9ADAB5BB622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288304" y="5454941"/>
              <a:ext cx="3976771" cy="2163555"/>
            </a:xfrm>
            <a:custGeom>
              <a:avLst/>
              <a:gdLst>
                <a:gd name="T0" fmla="*/ 0 w 3391"/>
                <a:gd name="T1" fmla="*/ 922 h 1842"/>
                <a:gd name="T2" fmla="*/ 0 w 3391"/>
                <a:gd name="T3" fmla="*/ 922 h 1842"/>
                <a:gd name="T4" fmla="*/ 922 w 3391"/>
                <a:gd name="T5" fmla="*/ 1842 h 1842"/>
                <a:gd name="T6" fmla="*/ 1748 w 3391"/>
                <a:gd name="T7" fmla="*/ 1330 h 1842"/>
                <a:gd name="T8" fmla="*/ 2238 w 3391"/>
                <a:gd name="T9" fmla="*/ 1100 h 1842"/>
                <a:gd name="T10" fmla="*/ 2904 w 3391"/>
                <a:gd name="T11" fmla="*/ 1407 h 1842"/>
                <a:gd name="T12" fmla="*/ 3391 w 3391"/>
                <a:gd name="T13" fmla="*/ 922 h 1842"/>
                <a:gd name="T14" fmla="*/ 3391 w 3391"/>
                <a:gd name="T15" fmla="*/ 922 h 1842"/>
                <a:gd name="T16" fmla="*/ 3391 w 3391"/>
                <a:gd name="T17" fmla="*/ 921 h 1842"/>
                <a:gd name="T18" fmla="*/ 3391 w 3391"/>
                <a:gd name="T19" fmla="*/ 920 h 1842"/>
                <a:gd name="T20" fmla="*/ 3391 w 3391"/>
                <a:gd name="T21" fmla="*/ 920 h 1842"/>
                <a:gd name="T22" fmla="*/ 2904 w 3391"/>
                <a:gd name="T23" fmla="*/ 435 h 1842"/>
                <a:gd name="T24" fmla="*/ 2238 w 3391"/>
                <a:gd name="T25" fmla="*/ 742 h 1842"/>
                <a:gd name="T26" fmla="*/ 1748 w 3391"/>
                <a:gd name="T27" fmla="*/ 512 h 1842"/>
                <a:gd name="T28" fmla="*/ 922 w 3391"/>
                <a:gd name="T29" fmla="*/ 0 h 1842"/>
                <a:gd name="T30" fmla="*/ 0 w 3391"/>
                <a:gd name="T31" fmla="*/ 920 h 1842"/>
                <a:gd name="T32" fmla="*/ 0 w 3391"/>
                <a:gd name="T33" fmla="*/ 920 h 1842"/>
                <a:gd name="T34" fmla="*/ 0 w 3391"/>
                <a:gd name="T35" fmla="*/ 921 h 1842"/>
                <a:gd name="T36" fmla="*/ 0 w 3391"/>
                <a:gd name="T37" fmla="*/ 922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91" h="1842">
                  <a:moveTo>
                    <a:pt x="0" y="922"/>
                  </a:moveTo>
                  <a:cubicBezTo>
                    <a:pt x="0" y="922"/>
                    <a:pt x="0" y="922"/>
                    <a:pt x="0" y="922"/>
                  </a:cubicBezTo>
                  <a:cubicBezTo>
                    <a:pt x="1" y="1430"/>
                    <a:pt x="413" y="1842"/>
                    <a:pt x="922" y="1842"/>
                  </a:cubicBezTo>
                  <a:cubicBezTo>
                    <a:pt x="1284" y="1842"/>
                    <a:pt x="1556" y="1610"/>
                    <a:pt x="1748" y="1330"/>
                  </a:cubicBezTo>
                  <a:cubicBezTo>
                    <a:pt x="1878" y="1140"/>
                    <a:pt x="2099" y="1071"/>
                    <a:pt x="2238" y="1100"/>
                  </a:cubicBezTo>
                  <a:cubicBezTo>
                    <a:pt x="2485" y="1152"/>
                    <a:pt x="2599" y="1417"/>
                    <a:pt x="2904" y="1407"/>
                  </a:cubicBezTo>
                  <a:cubicBezTo>
                    <a:pt x="3173" y="1399"/>
                    <a:pt x="3390" y="1190"/>
                    <a:pt x="3391" y="922"/>
                  </a:cubicBezTo>
                  <a:cubicBezTo>
                    <a:pt x="3391" y="922"/>
                    <a:pt x="3391" y="922"/>
                    <a:pt x="3391" y="922"/>
                  </a:cubicBezTo>
                  <a:cubicBezTo>
                    <a:pt x="3391" y="922"/>
                    <a:pt x="3391" y="921"/>
                    <a:pt x="3391" y="921"/>
                  </a:cubicBezTo>
                  <a:cubicBezTo>
                    <a:pt x="3391" y="921"/>
                    <a:pt x="3391" y="921"/>
                    <a:pt x="3391" y="920"/>
                  </a:cubicBezTo>
                  <a:cubicBezTo>
                    <a:pt x="3391" y="920"/>
                    <a:pt x="3391" y="920"/>
                    <a:pt x="3391" y="920"/>
                  </a:cubicBezTo>
                  <a:cubicBezTo>
                    <a:pt x="3390" y="652"/>
                    <a:pt x="3173" y="444"/>
                    <a:pt x="2904" y="435"/>
                  </a:cubicBezTo>
                  <a:cubicBezTo>
                    <a:pt x="2599" y="425"/>
                    <a:pt x="2485" y="691"/>
                    <a:pt x="2238" y="742"/>
                  </a:cubicBezTo>
                  <a:cubicBezTo>
                    <a:pt x="2099" y="771"/>
                    <a:pt x="1878" y="702"/>
                    <a:pt x="1748" y="512"/>
                  </a:cubicBezTo>
                  <a:cubicBezTo>
                    <a:pt x="1556" y="233"/>
                    <a:pt x="1284" y="0"/>
                    <a:pt x="922" y="0"/>
                  </a:cubicBezTo>
                  <a:cubicBezTo>
                    <a:pt x="413" y="0"/>
                    <a:pt x="1" y="412"/>
                    <a:pt x="0" y="920"/>
                  </a:cubicBezTo>
                  <a:cubicBezTo>
                    <a:pt x="0" y="920"/>
                    <a:pt x="0" y="920"/>
                    <a:pt x="0" y="920"/>
                  </a:cubicBezTo>
                  <a:cubicBezTo>
                    <a:pt x="0" y="921"/>
                    <a:pt x="0" y="921"/>
                    <a:pt x="0" y="921"/>
                  </a:cubicBezTo>
                  <a:cubicBezTo>
                    <a:pt x="0" y="921"/>
                    <a:pt x="0" y="922"/>
                    <a:pt x="0" y="92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자유형 549">
              <a:extLst>
                <a:ext uri="{FF2B5EF4-FFF2-40B4-BE49-F238E27FC236}">
                  <a16:creationId xmlns:a16="http://schemas.microsoft.com/office/drawing/2014/main" id="{795B0F68-4916-FCE1-5B88-F50F9C32A71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521440" y="7896568"/>
              <a:ext cx="1510498" cy="984366"/>
            </a:xfrm>
            <a:custGeom>
              <a:avLst/>
              <a:gdLst>
                <a:gd name="connsiteX0" fmla="*/ 1510498 w 1510498"/>
                <a:gd name="connsiteY0" fmla="*/ 492183 h 984366"/>
                <a:gd name="connsiteX1" fmla="*/ 1510498 w 1510498"/>
                <a:gd name="connsiteY1" fmla="*/ 493358 h 984366"/>
                <a:gd name="connsiteX2" fmla="*/ 1250112 w 1510498"/>
                <a:gd name="connsiteY2" fmla="*/ 751783 h 984366"/>
                <a:gd name="connsiteX3" fmla="*/ 894721 w 1510498"/>
                <a:gd name="connsiteY3" fmla="*/ 588505 h 984366"/>
                <a:gd name="connsiteX4" fmla="*/ 633162 w 1510498"/>
                <a:gd name="connsiteY4" fmla="*/ 710670 h 984366"/>
                <a:gd name="connsiteX5" fmla="*/ 192149 w 1510498"/>
                <a:gd name="connsiteY5" fmla="*/ 984366 h 984366"/>
                <a:gd name="connsiteX6" fmla="*/ 1056 w 1510498"/>
                <a:gd name="connsiteY6" fmla="*/ 945804 h 984366"/>
                <a:gd name="connsiteX7" fmla="*/ 0 w 1510498"/>
                <a:gd name="connsiteY7" fmla="*/ 945232 h 984366"/>
                <a:gd name="connsiteX8" fmla="*/ 0 w 1510498"/>
                <a:gd name="connsiteY8" fmla="*/ 39321 h 984366"/>
                <a:gd name="connsiteX9" fmla="*/ 1056 w 1510498"/>
                <a:gd name="connsiteY9" fmla="*/ 38746 h 984366"/>
                <a:gd name="connsiteX10" fmla="*/ 192149 w 1510498"/>
                <a:gd name="connsiteY10" fmla="*/ 0 h 984366"/>
                <a:gd name="connsiteX11" fmla="*/ 633162 w 1510498"/>
                <a:gd name="connsiteY11" fmla="*/ 273696 h 984366"/>
                <a:gd name="connsiteX12" fmla="*/ 894721 w 1510498"/>
                <a:gd name="connsiteY12" fmla="*/ 397036 h 984366"/>
                <a:gd name="connsiteX13" fmla="*/ 1250112 w 1510498"/>
                <a:gd name="connsiteY13" fmla="*/ 232583 h 984366"/>
                <a:gd name="connsiteX14" fmla="*/ 1510498 w 1510498"/>
                <a:gd name="connsiteY14" fmla="*/ 492183 h 98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0498" h="984366">
                  <a:moveTo>
                    <a:pt x="1510498" y="492183"/>
                  </a:moveTo>
                  <a:cubicBezTo>
                    <a:pt x="1510498" y="492183"/>
                    <a:pt x="1510498" y="492183"/>
                    <a:pt x="1510498" y="493358"/>
                  </a:cubicBezTo>
                  <a:cubicBezTo>
                    <a:pt x="1509325" y="636667"/>
                    <a:pt x="1393207" y="747085"/>
                    <a:pt x="1250112" y="751783"/>
                  </a:cubicBezTo>
                  <a:cubicBezTo>
                    <a:pt x="1087078" y="757657"/>
                    <a:pt x="1026087" y="615523"/>
                    <a:pt x="894721" y="588505"/>
                  </a:cubicBezTo>
                  <a:cubicBezTo>
                    <a:pt x="819655" y="572060"/>
                    <a:pt x="702364" y="609649"/>
                    <a:pt x="633162" y="710670"/>
                  </a:cubicBezTo>
                  <a:cubicBezTo>
                    <a:pt x="531119" y="859852"/>
                    <a:pt x="385679" y="984366"/>
                    <a:pt x="192149" y="984366"/>
                  </a:cubicBezTo>
                  <a:cubicBezTo>
                    <a:pt x="124413" y="984366"/>
                    <a:pt x="59830" y="970637"/>
                    <a:pt x="1056" y="945804"/>
                  </a:cubicBezTo>
                  <a:lnTo>
                    <a:pt x="0" y="945232"/>
                  </a:lnTo>
                  <a:lnTo>
                    <a:pt x="0" y="39321"/>
                  </a:lnTo>
                  <a:lnTo>
                    <a:pt x="1056" y="38746"/>
                  </a:lnTo>
                  <a:cubicBezTo>
                    <a:pt x="59830" y="13803"/>
                    <a:pt x="124413" y="0"/>
                    <a:pt x="192149" y="0"/>
                  </a:cubicBezTo>
                  <a:cubicBezTo>
                    <a:pt x="385679" y="0"/>
                    <a:pt x="531119" y="124514"/>
                    <a:pt x="633162" y="273696"/>
                  </a:cubicBezTo>
                  <a:cubicBezTo>
                    <a:pt x="702364" y="375892"/>
                    <a:pt x="819655" y="412306"/>
                    <a:pt x="894721" y="397036"/>
                  </a:cubicBezTo>
                  <a:cubicBezTo>
                    <a:pt x="1026087" y="368844"/>
                    <a:pt x="1087078" y="226710"/>
                    <a:pt x="1250112" y="232583"/>
                  </a:cubicBezTo>
                  <a:cubicBezTo>
                    <a:pt x="1393207" y="237282"/>
                    <a:pt x="1509325" y="348875"/>
                    <a:pt x="1510498" y="4921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4F511FE-28FB-8ABB-1750-8D1AE1990A7A}"/>
              </a:ext>
            </a:extLst>
          </p:cNvPr>
          <p:cNvGrpSpPr/>
          <p:nvPr userDrawn="1"/>
        </p:nvGrpSpPr>
        <p:grpSpPr>
          <a:xfrm>
            <a:off x="5072120" y="9108226"/>
            <a:ext cx="1332480" cy="489089"/>
            <a:chOff x="-2265363" y="3371850"/>
            <a:chExt cx="1647826" cy="604837"/>
          </a:xfr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</p:grpSpPr>
        <p:sp>
          <p:nvSpPr>
            <p:cNvPr id="21" name="Freeform 104">
              <a:extLst>
                <a:ext uri="{FF2B5EF4-FFF2-40B4-BE49-F238E27FC236}">
                  <a16:creationId xmlns:a16="http://schemas.microsoft.com/office/drawing/2014/main" id="{DCAFE5C2-C6EA-C8DC-3EBE-73432EFD1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5363" y="3609975"/>
              <a:ext cx="127000" cy="128587"/>
            </a:xfrm>
            <a:custGeom>
              <a:avLst/>
              <a:gdLst>
                <a:gd name="T0" fmla="*/ 13 w 58"/>
                <a:gd name="T1" fmla="*/ 9 h 58"/>
                <a:gd name="T2" fmla="*/ 9 w 58"/>
                <a:gd name="T3" fmla="*/ 46 h 58"/>
                <a:gd name="T4" fmla="*/ 46 w 58"/>
                <a:gd name="T5" fmla="*/ 49 h 58"/>
                <a:gd name="T6" fmla="*/ 49 w 58"/>
                <a:gd name="T7" fmla="*/ 13 h 58"/>
                <a:gd name="T8" fmla="*/ 13 w 58"/>
                <a:gd name="T9" fmla="*/ 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8">
                  <a:moveTo>
                    <a:pt x="13" y="9"/>
                  </a:moveTo>
                  <a:cubicBezTo>
                    <a:pt x="2" y="19"/>
                    <a:pt x="0" y="35"/>
                    <a:pt x="9" y="46"/>
                  </a:cubicBezTo>
                  <a:cubicBezTo>
                    <a:pt x="19" y="57"/>
                    <a:pt x="35" y="58"/>
                    <a:pt x="46" y="49"/>
                  </a:cubicBezTo>
                  <a:cubicBezTo>
                    <a:pt x="57" y="40"/>
                    <a:pt x="58" y="24"/>
                    <a:pt x="49" y="13"/>
                  </a:cubicBezTo>
                  <a:cubicBezTo>
                    <a:pt x="40" y="2"/>
                    <a:pt x="24" y="0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05">
              <a:extLst>
                <a:ext uri="{FF2B5EF4-FFF2-40B4-BE49-F238E27FC236}">
                  <a16:creationId xmlns:a16="http://schemas.microsoft.com/office/drawing/2014/main" id="{1723BF38-BF4C-0EB0-8F1D-B9CF6E76A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2000" y="3562350"/>
              <a:ext cx="225425" cy="227012"/>
            </a:xfrm>
            <a:custGeom>
              <a:avLst/>
              <a:gdLst>
                <a:gd name="T0" fmla="*/ 18 w 103"/>
                <a:gd name="T1" fmla="*/ 19 h 103"/>
                <a:gd name="T2" fmla="*/ 19 w 103"/>
                <a:gd name="T3" fmla="*/ 85 h 103"/>
                <a:gd name="T4" fmla="*/ 85 w 103"/>
                <a:gd name="T5" fmla="*/ 84 h 103"/>
                <a:gd name="T6" fmla="*/ 84 w 103"/>
                <a:gd name="T7" fmla="*/ 18 h 103"/>
                <a:gd name="T8" fmla="*/ 18 w 103"/>
                <a:gd name="T9" fmla="*/ 1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3">
                  <a:moveTo>
                    <a:pt x="18" y="19"/>
                  </a:moveTo>
                  <a:cubicBezTo>
                    <a:pt x="0" y="37"/>
                    <a:pt x="1" y="67"/>
                    <a:pt x="19" y="85"/>
                  </a:cubicBezTo>
                  <a:cubicBezTo>
                    <a:pt x="38" y="103"/>
                    <a:pt x="67" y="102"/>
                    <a:pt x="85" y="84"/>
                  </a:cubicBezTo>
                  <a:cubicBezTo>
                    <a:pt x="103" y="65"/>
                    <a:pt x="103" y="36"/>
                    <a:pt x="84" y="18"/>
                  </a:cubicBezTo>
                  <a:cubicBezTo>
                    <a:pt x="66" y="0"/>
                    <a:pt x="36" y="0"/>
                    <a:pt x="1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06">
              <a:extLst>
                <a:ext uri="{FF2B5EF4-FFF2-40B4-BE49-F238E27FC236}">
                  <a16:creationId xmlns:a16="http://schemas.microsoft.com/office/drawing/2014/main" id="{56D4C47D-44DC-D027-CE9C-B99CCEE1B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0850" y="3371850"/>
              <a:ext cx="1103313" cy="604837"/>
            </a:xfrm>
            <a:custGeom>
              <a:avLst/>
              <a:gdLst>
                <a:gd name="T0" fmla="*/ 505 w 505"/>
                <a:gd name="T1" fmla="*/ 137 h 274"/>
                <a:gd name="T2" fmla="*/ 505 w 505"/>
                <a:gd name="T3" fmla="*/ 137 h 274"/>
                <a:gd name="T4" fmla="*/ 368 w 505"/>
                <a:gd name="T5" fmla="*/ 0 h 274"/>
                <a:gd name="T6" fmla="*/ 245 w 505"/>
                <a:gd name="T7" fmla="*/ 76 h 274"/>
                <a:gd name="T8" fmla="*/ 172 w 505"/>
                <a:gd name="T9" fmla="*/ 111 h 274"/>
                <a:gd name="T10" fmla="*/ 72 w 505"/>
                <a:gd name="T11" fmla="*/ 65 h 274"/>
                <a:gd name="T12" fmla="*/ 0 w 505"/>
                <a:gd name="T13" fmla="*/ 137 h 274"/>
                <a:gd name="T14" fmla="*/ 0 w 505"/>
                <a:gd name="T15" fmla="*/ 137 h 274"/>
                <a:gd name="T16" fmla="*/ 0 w 505"/>
                <a:gd name="T17" fmla="*/ 137 h 274"/>
                <a:gd name="T18" fmla="*/ 0 w 505"/>
                <a:gd name="T19" fmla="*/ 137 h 274"/>
                <a:gd name="T20" fmla="*/ 0 w 505"/>
                <a:gd name="T21" fmla="*/ 137 h 274"/>
                <a:gd name="T22" fmla="*/ 72 w 505"/>
                <a:gd name="T23" fmla="*/ 210 h 274"/>
                <a:gd name="T24" fmla="*/ 172 w 505"/>
                <a:gd name="T25" fmla="*/ 164 h 274"/>
                <a:gd name="T26" fmla="*/ 245 w 505"/>
                <a:gd name="T27" fmla="*/ 198 h 274"/>
                <a:gd name="T28" fmla="*/ 368 w 505"/>
                <a:gd name="T29" fmla="*/ 274 h 274"/>
                <a:gd name="T30" fmla="*/ 505 w 505"/>
                <a:gd name="T31" fmla="*/ 137 h 274"/>
                <a:gd name="T32" fmla="*/ 505 w 505"/>
                <a:gd name="T33" fmla="*/ 137 h 274"/>
                <a:gd name="T34" fmla="*/ 505 w 505"/>
                <a:gd name="T35" fmla="*/ 137 h 274"/>
                <a:gd name="T36" fmla="*/ 505 w 505"/>
                <a:gd name="T37" fmla="*/ 13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5" h="274">
                  <a:moveTo>
                    <a:pt x="505" y="137"/>
                  </a:moveTo>
                  <a:cubicBezTo>
                    <a:pt x="505" y="137"/>
                    <a:pt x="505" y="137"/>
                    <a:pt x="505" y="137"/>
                  </a:cubicBezTo>
                  <a:cubicBezTo>
                    <a:pt x="505" y="61"/>
                    <a:pt x="443" y="0"/>
                    <a:pt x="368" y="0"/>
                  </a:cubicBezTo>
                  <a:cubicBezTo>
                    <a:pt x="314" y="0"/>
                    <a:pt x="273" y="35"/>
                    <a:pt x="245" y="76"/>
                  </a:cubicBezTo>
                  <a:cubicBezTo>
                    <a:pt x="225" y="105"/>
                    <a:pt x="192" y="115"/>
                    <a:pt x="172" y="111"/>
                  </a:cubicBezTo>
                  <a:cubicBezTo>
                    <a:pt x="135" y="103"/>
                    <a:pt x="118" y="63"/>
                    <a:pt x="72" y="65"/>
                  </a:cubicBezTo>
                  <a:cubicBezTo>
                    <a:pt x="32" y="66"/>
                    <a:pt x="0" y="9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77"/>
                    <a:pt x="32" y="208"/>
                    <a:pt x="72" y="210"/>
                  </a:cubicBezTo>
                  <a:cubicBezTo>
                    <a:pt x="118" y="211"/>
                    <a:pt x="135" y="172"/>
                    <a:pt x="172" y="164"/>
                  </a:cubicBezTo>
                  <a:cubicBezTo>
                    <a:pt x="192" y="160"/>
                    <a:pt x="225" y="170"/>
                    <a:pt x="245" y="198"/>
                  </a:cubicBezTo>
                  <a:cubicBezTo>
                    <a:pt x="273" y="240"/>
                    <a:pt x="314" y="274"/>
                    <a:pt x="368" y="274"/>
                  </a:cubicBezTo>
                  <a:cubicBezTo>
                    <a:pt x="443" y="274"/>
                    <a:pt x="505" y="213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ubicBezTo>
                    <a:pt x="505" y="137"/>
                    <a:pt x="505" y="137"/>
                    <a:pt x="505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24" name="그림 23" descr="텍스트, 폰트, 그래픽, 로고이(가) 표시된 사진&#10;&#10;자동 생성된 설명">
            <a:extLst>
              <a:ext uri="{FF2B5EF4-FFF2-40B4-BE49-F238E27FC236}">
                <a16:creationId xmlns:a16="http://schemas.microsoft.com/office/drawing/2014/main" id="{ADD3D9C7-1711-898D-5E3D-AEC67B696F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082" y="589594"/>
            <a:ext cx="1844863" cy="60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4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B5E5-998D-4A00-B705-3D5AE6C799BD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자유형 21">
            <a:extLst>
              <a:ext uri="{FF2B5EF4-FFF2-40B4-BE49-F238E27FC236}">
                <a16:creationId xmlns:a16="http://schemas.microsoft.com/office/drawing/2014/main" id="{5B4294E3-D98D-8365-0F6A-B23B84DFBB86}"/>
              </a:ext>
            </a:extLst>
          </p:cNvPr>
          <p:cNvSpPr>
            <a:spLocks/>
          </p:cNvSpPr>
          <p:nvPr userDrawn="1"/>
        </p:nvSpPr>
        <p:spPr bwMode="auto">
          <a:xfrm>
            <a:off x="3741738" y="6050481"/>
            <a:ext cx="3638550" cy="2290778"/>
          </a:xfrm>
          <a:custGeom>
            <a:avLst/>
            <a:gdLst>
              <a:gd name="connsiteX0" fmla="*/ 2831496 w 3359150"/>
              <a:gd name="connsiteY0" fmla="*/ 0 h 2114872"/>
              <a:gd name="connsiteX1" fmla="*/ 3334186 w 3359150"/>
              <a:gd name="connsiteY1" fmla="*/ 127512 h 2114872"/>
              <a:gd name="connsiteX2" fmla="*/ 3359150 w 3359150"/>
              <a:gd name="connsiteY2" fmla="*/ 142699 h 2114872"/>
              <a:gd name="connsiteX3" fmla="*/ 3359150 w 3359150"/>
              <a:gd name="connsiteY3" fmla="*/ 1972173 h 2114872"/>
              <a:gd name="connsiteX4" fmla="*/ 3334186 w 3359150"/>
              <a:gd name="connsiteY4" fmla="*/ 1987360 h 2114872"/>
              <a:gd name="connsiteX5" fmla="*/ 2831496 w 3359150"/>
              <a:gd name="connsiteY5" fmla="*/ 2114872 h 2114872"/>
              <a:gd name="connsiteX6" fmla="*/ 1884607 w 3359150"/>
              <a:gd name="connsiteY6" fmla="*/ 1527025 h 2114872"/>
              <a:gd name="connsiteX7" fmla="*/ 1322893 w 3359150"/>
              <a:gd name="connsiteY7" fmla="*/ 1262953 h 2114872"/>
              <a:gd name="connsiteX8" fmla="*/ 558275 w 3359150"/>
              <a:gd name="connsiteY8" fmla="*/ 1615432 h 2114872"/>
              <a:gd name="connsiteX9" fmla="*/ 0 w 3359150"/>
              <a:gd name="connsiteY9" fmla="*/ 1058584 h 2114872"/>
              <a:gd name="connsiteX10" fmla="*/ 0 w 3359150"/>
              <a:gd name="connsiteY10" fmla="*/ 1057436 h 2114872"/>
              <a:gd name="connsiteX11" fmla="*/ 0 w 3359150"/>
              <a:gd name="connsiteY11" fmla="*/ 1056288 h 2114872"/>
              <a:gd name="connsiteX12" fmla="*/ 558275 w 3359150"/>
              <a:gd name="connsiteY12" fmla="*/ 499441 h 2114872"/>
              <a:gd name="connsiteX13" fmla="*/ 1322893 w 3359150"/>
              <a:gd name="connsiteY13" fmla="*/ 851919 h 2114872"/>
              <a:gd name="connsiteX14" fmla="*/ 1884607 w 3359150"/>
              <a:gd name="connsiteY14" fmla="*/ 587847 h 2114872"/>
              <a:gd name="connsiteX15" fmla="*/ 2831496 w 3359150"/>
              <a:gd name="connsiteY15" fmla="*/ 0 h 211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59150" h="2114872">
                <a:moveTo>
                  <a:pt x="2831496" y="0"/>
                </a:moveTo>
                <a:cubicBezTo>
                  <a:pt x="3013479" y="0"/>
                  <a:pt x="3184716" y="46195"/>
                  <a:pt x="3334186" y="127512"/>
                </a:cubicBezTo>
                <a:lnTo>
                  <a:pt x="3359150" y="142699"/>
                </a:lnTo>
                <a:lnTo>
                  <a:pt x="3359150" y="1972173"/>
                </a:lnTo>
                <a:lnTo>
                  <a:pt x="3334186" y="1987360"/>
                </a:lnTo>
                <a:cubicBezTo>
                  <a:pt x="3184716" y="2068678"/>
                  <a:pt x="3013479" y="2114872"/>
                  <a:pt x="2831496" y="2114872"/>
                </a:cubicBezTo>
                <a:cubicBezTo>
                  <a:pt x="2416515" y="2114872"/>
                  <a:pt x="2104707" y="1848504"/>
                  <a:pt x="1884607" y="1527025"/>
                </a:cubicBezTo>
                <a:cubicBezTo>
                  <a:pt x="1734434" y="1308879"/>
                  <a:pt x="1482237" y="1229657"/>
                  <a:pt x="1322893" y="1262953"/>
                </a:cubicBezTo>
                <a:cubicBezTo>
                  <a:pt x="1039744" y="1322656"/>
                  <a:pt x="909059" y="1626913"/>
                  <a:pt x="558275" y="1615432"/>
                </a:cubicBezTo>
                <a:cubicBezTo>
                  <a:pt x="251052" y="1606247"/>
                  <a:pt x="1146" y="1366286"/>
                  <a:pt x="0" y="1058584"/>
                </a:cubicBezTo>
                <a:cubicBezTo>
                  <a:pt x="0" y="1058584"/>
                  <a:pt x="0" y="1057436"/>
                  <a:pt x="0" y="1057436"/>
                </a:cubicBezTo>
                <a:cubicBezTo>
                  <a:pt x="0" y="1057436"/>
                  <a:pt x="0" y="1057436"/>
                  <a:pt x="0" y="1056288"/>
                </a:cubicBezTo>
                <a:cubicBezTo>
                  <a:pt x="1146" y="748587"/>
                  <a:pt x="251052" y="509774"/>
                  <a:pt x="558275" y="499441"/>
                </a:cubicBezTo>
                <a:cubicBezTo>
                  <a:pt x="909059" y="487959"/>
                  <a:pt x="1039744" y="793364"/>
                  <a:pt x="1322893" y="851919"/>
                </a:cubicBezTo>
                <a:cubicBezTo>
                  <a:pt x="1482237" y="885215"/>
                  <a:pt x="1734434" y="805994"/>
                  <a:pt x="1884607" y="587847"/>
                </a:cubicBezTo>
                <a:cubicBezTo>
                  <a:pt x="2104707" y="267517"/>
                  <a:pt x="2416515" y="0"/>
                  <a:pt x="283149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20000"/>
                  <a:lumOff val="80000"/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자유형 19">
            <a:extLst>
              <a:ext uri="{FF2B5EF4-FFF2-40B4-BE49-F238E27FC236}">
                <a16:creationId xmlns:a16="http://schemas.microsoft.com/office/drawing/2014/main" id="{81EF4653-5185-17A2-0CCF-52470D82A5B7}"/>
              </a:ext>
            </a:extLst>
          </p:cNvPr>
          <p:cNvSpPr>
            <a:spLocks/>
          </p:cNvSpPr>
          <p:nvPr userDrawn="1"/>
        </p:nvSpPr>
        <p:spPr bwMode="auto">
          <a:xfrm>
            <a:off x="-3812" y="7195870"/>
            <a:ext cx="6363557" cy="3568700"/>
          </a:xfrm>
          <a:custGeom>
            <a:avLst/>
            <a:gdLst>
              <a:gd name="connsiteX0" fmla="*/ 4360076 w 6363557"/>
              <a:gd name="connsiteY0" fmla="*/ 0 h 3568700"/>
              <a:gd name="connsiteX1" fmla="*/ 6363557 w 6363557"/>
              <a:gd name="connsiteY1" fmla="*/ 2004421 h 3568700"/>
              <a:gd name="connsiteX2" fmla="*/ 6363557 w 6363557"/>
              <a:gd name="connsiteY2" fmla="*/ 2006600 h 3568700"/>
              <a:gd name="connsiteX3" fmla="*/ 6363557 w 6363557"/>
              <a:gd name="connsiteY3" fmla="*/ 2008779 h 3568700"/>
              <a:gd name="connsiteX4" fmla="*/ 5633183 w 6363557"/>
              <a:gd name="connsiteY4" fmla="*/ 3555416 h 3568700"/>
              <a:gd name="connsiteX5" fmla="*/ 5615439 w 6363557"/>
              <a:gd name="connsiteY5" fmla="*/ 3568700 h 3568700"/>
              <a:gd name="connsiteX6" fmla="*/ 3172697 w 6363557"/>
              <a:gd name="connsiteY6" fmla="*/ 3568700 h 3568700"/>
              <a:gd name="connsiteX7" fmla="*/ 3107688 w 6363557"/>
              <a:gd name="connsiteY7" fmla="*/ 3518733 h 3568700"/>
              <a:gd name="connsiteX8" fmla="*/ 2563251 w 6363557"/>
              <a:gd name="connsiteY8" fmla="*/ 2897696 h 3568700"/>
              <a:gd name="connsiteX9" fmla="*/ 1497338 w 6363557"/>
              <a:gd name="connsiteY9" fmla="*/ 2396591 h 3568700"/>
              <a:gd name="connsiteX10" fmla="*/ 46391 w 6363557"/>
              <a:gd name="connsiteY10" fmla="*/ 3065457 h 3568700"/>
              <a:gd name="connsiteX11" fmla="*/ 0 w 6363557"/>
              <a:gd name="connsiteY11" fmla="*/ 3061880 h 3568700"/>
              <a:gd name="connsiteX12" fmla="*/ 0 w 6363557"/>
              <a:gd name="connsiteY12" fmla="*/ 951475 h 3568700"/>
              <a:gd name="connsiteX13" fmla="*/ 46391 w 6363557"/>
              <a:gd name="connsiteY13" fmla="*/ 947743 h 3568700"/>
              <a:gd name="connsiteX14" fmla="*/ 1497338 w 6363557"/>
              <a:gd name="connsiteY14" fmla="*/ 1616610 h 3568700"/>
              <a:gd name="connsiteX15" fmla="*/ 2563251 w 6363557"/>
              <a:gd name="connsiteY15" fmla="*/ 1115504 h 3568700"/>
              <a:gd name="connsiteX16" fmla="*/ 4360076 w 6363557"/>
              <a:gd name="connsiteY16" fmla="*/ 0 h 356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363557" h="3568700">
                <a:moveTo>
                  <a:pt x="4360076" y="0"/>
                </a:moveTo>
                <a:cubicBezTo>
                  <a:pt x="5465145" y="0"/>
                  <a:pt x="6361382" y="897632"/>
                  <a:pt x="6363557" y="2004421"/>
                </a:cubicBezTo>
                <a:cubicBezTo>
                  <a:pt x="6363557" y="2006600"/>
                  <a:pt x="6363557" y="2006600"/>
                  <a:pt x="6363557" y="2006600"/>
                </a:cubicBezTo>
                <a:cubicBezTo>
                  <a:pt x="6363557" y="2006600"/>
                  <a:pt x="6363557" y="2008779"/>
                  <a:pt x="6363557" y="2008779"/>
                </a:cubicBezTo>
                <a:cubicBezTo>
                  <a:pt x="6362334" y="2631348"/>
                  <a:pt x="6078224" y="3187738"/>
                  <a:pt x="5633183" y="3555416"/>
                </a:cubicBezTo>
                <a:lnTo>
                  <a:pt x="5615439" y="3568700"/>
                </a:lnTo>
                <a:lnTo>
                  <a:pt x="3172697" y="3568700"/>
                </a:lnTo>
                <a:lnTo>
                  <a:pt x="3107688" y="3518733"/>
                </a:lnTo>
                <a:cubicBezTo>
                  <a:pt x="2900972" y="3340520"/>
                  <a:pt x="2719875" y="3126461"/>
                  <a:pt x="2563251" y="2897696"/>
                </a:cubicBezTo>
                <a:cubicBezTo>
                  <a:pt x="2278282" y="2483740"/>
                  <a:pt x="1799709" y="2333408"/>
                  <a:pt x="1497338" y="2396591"/>
                </a:cubicBezTo>
                <a:cubicBezTo>
                  <a:pt x="960031" y="2509884"/>
                  <a:pt x="712043" y="3087244"/>
                  <a:pt x="46391" y="3065457"/>
                </a:cubicBezTo>
                <a:lnTo>
                  <a:pt x="0" y="3061880"/>
                </a:lnTo>
                <a:lnTo>
                  <a:pt x="0" y="951475"/>
                </a:lnTo>
                <a:lnTo>
                  <a:pt x="46391" y="947743"/>
                </a:lnTo>
                <a:cubicBezTo>
                  <a:pt x="712043" y="925956"/>
                  <a:pt x="960031" y="1505495"/>
                  <a:pt x="1497338" y="1616610"/>
                </a:cubicBezTo>
                <a:cubicBezTo>
                  <a:pt x="1799709" y="1679792"/>
                  <a:pt x="2278282" y="1529461"/>
                  <a:pt x="2563251" y="1115504"/>
                </a:cubicBezTo>
                <a:cubicBezTo>
                  <a:pt x="2980915" y="507642"/>
                  <a:pt x="3572605" y="0"/>
                  <a:pt x="436007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A8BC3DE-DF5E-B849-F5FE-F8BDB06EFE2B}"/>
              </a:ext>
            </a:extLst>
          </p:cNvPr>
          <p:cNvGrpSpPr/>
          <p:nvPr userDrawn="1"/>
        </p:nvGrpSpPr>
        <p:grpSpPr>
          <a:xfrm>
            <a:off x="-3812" y="6488830"/>
            <a:ext cx="6510338" cy="4229704"/>
            <a:chOff x="0" y="4868260"/>
            <a:chExt cx="6510338" cy="4229704"/>
          </a:xfrm>
        </p:grpSpPr>
        <p:sp>
          <p:nvSpPr>
            <p:cNvPr id="12" name="자유형 16">
              <a:extLst>
                <a:ext uri="{FF2B5EF4-FFF2-40B4-BE49-F238E27FC236}">
                  <a16:creationId xmlns:a16="http://schemas.microsoft.com/office/drawing/2014/main" id="{FA47F1CD-39B3-1D4B-7A42-098F9AE4A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5488331"/>
              <a:ext cx="6510338" cy="2987775"/>
            </a:xfrm>
            <a:custGeom>
              <a:avLst/>
              <a:gdLst>
                <a:gd name="connsiteX0" fmla="*/ 4310377 w 6510338"/>
                <a:gd name="connsiteY0" fmla="*/ 0 h 2987775"/>
                <a:gd name="connsiteX1" fmla="*/ 5862858 w 6510338"/>
                <a:gd name="connsiteY1" fmla="*/ 436638 h 2987775"/>
                <a:gd name="connsiteX2" fmla="*/ 6510338 w 6510338"/>
                <a:gd name="connsiteY2" fmla="*/ 1484076 h 2987775"/>
                <a:gd name="connsiteX3" fmla="*/ 6510338 w 6510338"/>
                <a:gd name="connsiteY3" fmla="*/ 1493888 h 2987775"/>
                <a:gd name="connsiteX4" fmla="*/ 6510338 w 6510338"/>
                <a:gd name="connsiteY4" fmla="*/ 1503700 h 2987775"/>
                <a:gd name="connsiteX5" fmla="*/ 5862858 w 6510338"/>
                <a:gd name="connsiteY5" fmla="*/ 2551138 h 2987775"/>
                <a:gd name="connsiteX6" fmla="*/ 4310377 w 6510338"/>
                <a:gd name="connsiteY6" fmla="*/ 2987775 h 2987775"/>
                <a:gd name="connsiteX7" fmla="*/ 3174834 w 6510338"/>
                <a:gd name="connsiteY7" fmla="*/ 2742473 h 2987775"/>
                <a:gd name="connsiteX8" fmla="*/ 2340958 w 6510338"/>
                <a:gd name="connsiteY8" fmla="*/ 2158655 h 2987775"/>
                <a:gd name="connsiteX9" fmla="*/ 1337854 w 6510338"/>
                <a:gd name="connsiteY9" fmla="*/ 1780891 h 2987775"/>
                <a:gd name="connsiteX10" fmla="*/ 1183342 w 6510338"/>
                <a:gd name="connsiteY10" fmla="*/ 1790703 h 2987775"/>
                <a:gd name="connsiteX11" fmla="*/ 545671 w 6510338"/>
                <a:gd name="connsiteY11" fmla="*/ 2023739 h 2987775"/>
                <a:gd name="connsiteX12" fmla="*/ 11518 w 6510338"/>
                <a:gd name="connsiteY12" fmla="*/ 2243050 h 2987775"/>
                <a:gd name="connsiteX13" fmla="*/ 0 w 6510338"/>
                <a:gd name="connsiteY13" fmla="*/ 2245335 h 2987775"/>
                <a:gd name="connsiteX14" fmla="*/ 0 w 6510338"/>
                <a:gd name="connsiteY14" fmla="*/ 2229164 h 2987775"/>
                <a:gd name="connsiteX15" fmla="*/ 7101 w 6510338"/>
                <a:gd name="connsiteY15" fmla="*/ 2227728 h 2987775"/>
                <a:gd name="connsiteX16" fmla="*/ 537329 w 6510338"/>
                <a:gd name="connsiteY16" fmla="*/ 2012437 h 2987775"/>
                <a:gd name="connsiteX17" fmla="*/ 1179934 w 6510338"/>
                <a:gd name="connsiteY17" fmla="*/ 1776915 h 2987775"/>
                <a:gd name="connsiteX18" fmla="*/ 1336906 w 6510338"/>
                <a:gd name="connsiteY18" fmla="*/ 1764649 h 2987775"/>
                <a:gd name="connsiteX19" fmla="*/ 2352322 w 6510338"/>
                <a:gd name="connsiteY19" fmla="*/ 2149824 h 2987775"/>
                <a:gd name="connsiteX20" fmla="*/ 3178880 w 6510338"/>
                <a:gd name="connsiteY20" fmla="*/ 2728812 h 2987775"/>
                <a:gd name="connsiteX21" fmla="*/ 4309571 w 6510338"/>
                <a:gd name="connsiteY21" fmla="*/ 2971693 h 2987775"/>
                <a:gd name="connsiteX22" fmla="*/ 6492469 w 6510338"/>
                <a:gd name="connsiteY22" fmla="*/ 1497235 h 2987775"/>
                <a:gd name="connsiteX23" fmla="*/ 6492469 w 6510338"/>
                <a:gd name="connsiteY23" fmla="*/ 1494781 h 2987775"/>
                <a:gd name="connsiteX24" fmla="*/ 4309571 w 6510338"/>
                <a:gd name="connsiteY24" fmla="*/ 17870 h 2987775"/>
                <a:gd name="connsiteX25" fmla="*/ 3178880 w 6510338"/>
                <a:gd name="connsiteY25" fmla="*/ 260750 h 2987775"/>
                <a:gd name="connsiteX26" fmla="*/ 2352322 w 6510338"/>
                <a:gd name="connsiteY26" fmla="*/ 839739 h 2987775"/>
                <a:gd name="connsiteX27" fmla="*/ 1336906 w 6510338"/>
                <a:gd name="connsiteY27" fmla="*/ 1224914 h 2987775"/>
                <a:gd name="connsiteX28" fmla="*/ 1179934 w 6510338"/>
                <a:gd name="connsiteY28" fmla="*/ 1215100 h 2987775"/>
                <a:gd name="connsiteX29" fmla="*/ 537329 w 6510338"/>
                <a:gd name="connsiteY29" fmla="*/ 979580 h 2987775"/>
                <a:gd name="connsiteX30" fmla="*/ 7101 w 6510338"/>
                <a:gd name="connsiteY30" fmla="*/ 762565 h 2987775"/>
                <a:gd name="connsiteX31" fmla="*/ 0 w 6510338"/>
                <a:gd name="connsiteY31" fmla="*/ 761147 h 2987775"/>
                <a:gd name="connsiteX32" fmla="*/ 0 w 6510338"/>
                <a:gd name="connsiteY32" fmla="*/ 743060 h 2987775"/>
                <a:gd name="connsiteX33" fmla="*/ 11518 w 6510338"/>
                <a:gd name="connsiteY33" fmla="*/ 745372 h 2987775"/>
                <a:gd name="connsiteX34" fmla="*/ 545671 w 6510338"/>
                <a:gd name="connsiteY34" fmla="*/ 964036 h 2987775"/>
                <a:gd name="connsiteX35" fmla="*/ 1183342 w 6510338"/>
                <a:gd name="connsiteY35" fmla="*/ 1197072 h 2987775"/>
                <a:gd name="connsiteX36" fmla="*/ 1337854 w 6510338"/>
                <a:gd name="connsiteY36" fmla="*/ 1206884 h 2987775"/>
                <a:gd name="connsiteX37" fmla="*/ 2340958 w 6510338"/>
                <a:gd name="connsiteY37" fmla="*/ 829120 h 2987775"/>
                <a:gd name="connsiteX38" fmla="*/ 3174834 w 6510338"/>
                <a:gd name="connsiteY38" fmla="*/ 245302 h 2987775"/>
                <a:gd name="connsiteX39" fmla="*/ 4310377 w 6510338"/>
                <a:gd name="connsiteY39" fmla="*/ 0 h 298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510338" h="2987775">
                  <a:moveTo>
                    <a:pt x="4310377" y="0"/>
                  </a:moveTo>
                  <a:cubicBezTo>
                    <a:pt x="4896543" y="0"/>
                    <a:pt x="5448373" y="156994"/>
                    <a:pt x="5862858" y="436638"/>
                  </a:cubicBezTo>
                  <a:cubicBezTo>
                    <a:pt x="6277344" y="716282"/>
                    <a:pt x="6505434" y="1089139"/>
                    <a:pt x="6510338" y="1484076"/>
                  </a:cubicBezTo>
                  <a:cubicBezTo>
                    <a:pt x="6510338" y="1493888"/>
                    <a:pt x="6510338" y="1493888"/>
                    <a:pt x="6510338" y="1493888"/>
                  </a:cubicBezTo>
                  <a:cubicBezTo>
                    <a:pt x="6510338" y="1503700"/>
                    <a:pt x="6510338" y="1503700"/>
                    <a:pt x="6510338" y="1503700"/>
                  </a:cubicBezTo>
                  <a:cubicBezTo>
                    <a:pt x="6505434" y="1898636"/>
                    <a:pt x="6277344" y="2271495"/>
                    <a:pt x="5862858" y="2551138"/>
                  </a:cubicBezTo>
                  <a:cubicBezTo>
                    <a:pt x="5448373" y="2833235"/>
                    <a:pt x="4896543" y="2987775"/>
                    <a:pt x="4310377" y="2987775"/>
                  </a:cubicBezTo>
                  <a:cubicBezTo>
                    <a:pt x="3908155" y="2987775"/>
                    <a:pt x="3528005" y="2904372"/>
                    <a:pt x="3174834" y="2742473"/>
                  </a:cubicBezTo>
                  <a:cubicBezTo>
                    <a:pt x="2873167" y="2605105"/>
                    <a:pt x="2593573" y="2408863"/>
                    <a:pt x="2340958" y="2158655"/>
                  </a:cubicBezTo>
                  <a:cubicBezTo>
                    <a:pt x="2058912" y="1879012"/>
                    <a:pt x="1624806" y="1780891"/>
                    <a:pt x="1337854" y="1780891"/>
                  </a:cubicBezTo>
                  <a:cubicBezTo>
                    <a:pt x="1283897" y="1780891"/>
                    <a:pt x="1232393" y="1783344"/>
                    <a:pt x="1183342" y="1790703"/>
                  </a:cubicBezTo>
                  <a:cubicBezTo>
                    <a:pt x="933179" y="1825045"/>
                    <a:pt x="744330" y="1923166"/>
                    <a:pt x="545671" y="2023739"/>
                  </a:cubicBezTo>
                  <a:cubicBezTo>
                    <a:pt x="383188" y="2108062"/>
                    <a:pt x="215915" y="2193343"/>
                    <a:pt x="11518" y="2243050"/>
                  </a:cubicBezTo>
                  <a:lnTo>
                    <a:pt x="0" y="2245335"/>
                  </a:lnTo>
                  <a:lnTo>
                    <a:pt x="0" y="2229164"/>
                  </a:lnTo>
                  <a:lnTo>
                    <a:pt x="7101" y="2227728"/>
                  </a:lnTo>
                  <a:cubicBezTo>
                    <a:pt x="209472" y="2177846"/>
                    <a:pt x="374838" y="2093704"/>
                    <a:pt x="537329" y="2012437"/>
                  </a:cubicBezTo>
                  <a:cubicBezTo>
                    <a:pt x="728639" y="1914303"/>
                    <a:pt x="927307" y="1811263"/>
                    <a:pt x="1179934" y="1776915"/>
                  </a:cubicBezTo>
                  <a:cubicBezTo>
                    <a:pt x="1228988" y="1769556"/>
                    <a:pt x="1280495" y="1764649"/>
                    <a:pt x="1336906" y="1764649"/>
                  </a:cubicBezTo>
                  <a:cubicBezTo>
                    <a:pt x="1626324" y="1764649"/>
                    <a:pt x="2065356" y="1865236"/>
                    <a:pt x="2352322" y="2149824"/>
                  </a:cubicBezTo>
                  <a:cubicBezTo>
                    <a:pt x="2602496" y="2397611"/>
                    <a:pt x="2882104" y="2591425"/>
                    <a:pt x="3178880" y="2728812"/>
                  </a:cubicBezTo>
                  <a:cubicBezTo>
                    <a:pt x="3529615" y="2890733"/>
                    <a:pt x="3909783" y="2971693"/>
                    <a:pt x="4309571" y="2971693"/>
                  </a:cubicBezTo>
                  <a:cubicBezTo>
                    <a:pt x="5511392" y="2971693"/>
                    <a:pt x="6492469" y="2309291"/>
                    <a:pt x="6492469" y="1497235"/>
                  </a:cubicBezTo>
                  <a:cubicBezTo>
                    <a:pt x="6492469" y="1494781"/>
                    <a:pt x="6492469" y="1494781"/>
                    <a:pt x="6492469" y="1494781"/>
                  </a:cubicBezTo>
                  <a:cubicBezTo>
                    <a:pt x="6492469" y="680273"/>
                    <a:pt x="5511392" y="17870"/>
                    <a:pt x="4309571" y="17870"/>
                  </a:cubicBezTo>
                  <a:cubicBezTo>
                    <a:pt x="3909783" y="17870"/>
                    <a:pt x="3529615" y="98830"/>
                    <a:pt x="3178880" y="260750"/>
                  </a:cubicBezTo>
                  <a:cubicBezTo>
                    <a:pt x="2882104" y="398138"/>
                    <a:pt x="2602496" y="594405"/>
                    <a:pt x="2352322" y="839739"/>
                  </a:cubicBezTo>
                  <a:cubicBezTo>
                    <a:pt x="2065356" y="1124327"/>
                    <a:pt x="1626324" y="1224914"/>
                    <a:pt x="1336906" y="1224914"/>
                  </a:cubicBezTo>
                  <a:cubicBezTo>
                    <a:pt x="1280495" y="1224914"/>
                    <a:pt x="1228988" y="1220007"/>
                    <a:pt x="1179934" y="1215100"/>
                  </a:cubicBezTo>
                  <a:cubicBezTo>
                    <a:pt x="927307" y="1178300"/>
                    <a:pt x="728639" y="1077713"/>
                    <a:pt x="537329" y="979580"/>
                  </a:cubicBezTo>
                  <a:cubicBezTo>
                    <a:pt x="374838" y="896780"/>
                    <a:pt x="209472" y="812063"/>
                    <a:pt x="7101" y="762565"/>
                  </a:cubicBezTo>
                  <a:lnTo>
                    <a:pt x="0" y="761147"/>
                  </a:lnTo>
                  <a:lnTo>
                    <a:pt x="0" y="743060"/>
                  </a:lnTo>
                  <a:lnTo>
                    <a:pt x="11518" y="745372"/>
                  </a:lnTo>
                  <a:cubicBezTo>
                    <a:pt x="215915" y="795583"/>
                    <a:pt x="383188" y="881247"/>
                    <a:pt x="545671" y="964036"/>
                  </a:cubicBezTo>
                  <a:cubicBezTo>
                    <a:pt x="744330" y="1067062"/>
                    <a:pt x="933179" y="1162730"/>
                    <a:pt x="1183342" y="1197072"/>
                  </a:cubicBezTo>
                  <a:cubicBezTo>
                    <a:pt x="1232393" y="1204432"/>
                    <a:pt x="1283897" y="1206884"/>
                    <a:pt x="1337854" y="1206884"/>
                  </a:cubicBezTo>
                  <a:cubicBezTo>
                    <a:pt x="1624806" y="1206884"/>
                    <a:pt x="2058912" y="1108764"/>
                    <a:pt x="2340958" y="829120"/>
                  </a:cubicBezTo>
                  <a:cubicBezTo>
                    <a:pt x="2593573" y="578912"/>
                    <a:pt x="2873167" y="382671"/>
                    <a:pt x="3174834" y="245302"/>
                  </a:cubicBezTo>
                  <a:cubicBezTo>
                    <a:pt x="3528005" y="83403"/>
                    <a:pt x="3908155" y="0"/>
                    <a:pt x="431037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3" name="자유형 14">
              <a:extLst>
                <a:ext uri="{FF2B5EF4-FFF2-40B4-BE49-F238E27FC236}">
                  <a16:creationId xmlns:a16="http://schemas.microsoft.com/office/drawing/2014/main" id="{9CCC1BC5-3015-0A66-C788-47F2426E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68260"/>
              <a:ext cx="6279822" cy="4229704"/>
            </a:xfrm>
            <a:custGeom>
              <a:avLst/>
              <a:gdLst>
                <a:gd name="connsiteX0" fmla="*/ 4163281 w 6279822"/>
                <a:gd name="connsiteY0" fmla="*/ 0 h 4229704"/>
                <a:gd name="connsiteX1" fmla="*/ 5656877 w 6279822"/>
                <a:gd name="connsiteY1" fmla="*/ 618264 h 4229704"/>
                <a:gd name="connsiteX2" fmla="*/ 6277369 w 6279822"/>
                <a:gd name="connsiteY2" fmla="*/ 2105038 h 4229704"/>
                <a:gd name="connsiteX3" fmla="*/ 6279822 w 6279822"/>
                <a:gd name="connsiteY3" fmla="*/ 2105038 h 4229704"/>
                <a:gd name="connsiteX4" fmla="*/ 6279822 w 6279822"/>
                <a:gd name="connsiteY4" fmla="*/ 2114853 h 4229704"/>
                <a:gd name="connsiteX5" fmla="*/ 6279822 w 6279822"/>
                <a:gd name="connsiteY5" fmla="*/ 2127120 h 4229704"/>
                <a:gd name="connsiteX6" fmla="*/ 6277369 w 6279822"/>
                <a:gd name="connsiteY6" fmla="*/ 2127120 h 4229704"/>
                <a:gd name="connsiteX7" fmla="*/ 5656877 w 6279822"/>
                <a:gd name="connsiteY7" fmla="*/ 3611440 h 4229704"/>
                <a:gd name="connsiteX8" fmla="*/ 4163281 w 6279822"/>
                <a:gd name="connsiteY8" fmla="*/ 4229704 h 4229704"/>
                <a:gd name="connsiteX9" fmla="*/ 3069448 w 6279822"/>
                <a:gd name="connsiteY9" fmla="*/ 3881318 h 4229704"/>
                <a:gd name="connsiteX10" fmla="*/ 2267467 w 6279822"/>
                <a:gd name="connsiteY10" fmla="*/ 3054514 h 4229704"/>
                <a:gd name="connsiteX11" fmla="*/ 1306071 w 6279822"/>
                <a:gd name="connsiteY11" fmla="*/ 2519667 h 4229704"/>
                <a:gd name="connsiteX12" fmla="*/ 1158919 w 6279822"/>
                <a:gd name="connsiteY12" fmla="*/ 2534387 h 4229704"/>
                <a:gd name="connsiteX13" fmla="*/ 545784 w 6279822"/>
                <a:gd name="connsiteY13" fmla="*/ 2863147 h 4229704"/>
                <a:gd name="connsiteX14" fmla="*/ 32906 w 6279822"/>
                <a:gd name="connsiteY14" fmla="*/ 3173275 h 4229704"/>
                <a:gd name="connsiteX15" fmla="*/ 0 w 6279822"/>
                <a:gd name="connsiteY15" fmla="*/ 3183024 h 4229704"/>
                <a:gd name="connsiteX16" fmla="*/ 0 w 6279822"/>
                <a:gd name="connsiteY16" fmla="*/ 3164070 h 4229704"/>
                <a:gd name="connsiteX17" fmla="*/ 26592 w 6279822"/>
                <a:gd name="connsiteY17" fmla="*/ 3156264 h 4229704"/>
                <a:gd name="connsiteX18" fmla="*/ 535992 w 6279822"/>
                <a:gd name="connsiteY18" fmla="*/ 2848415 h 4229704"/>
                <a:gd name="connsiteX19" fmla="*/ 1154026 w 6279822"/>
                <a:gd name="connsiteY19" fmla="*/ 2514754 h 4229704"/>
                <a:gd name="connsiteX20" fmla="*/ 1306083 w 6279822"/>
                <a:gd name="connsiteY20" fmla="*/ 2500034 h 4229704"/>
                <a:gd name="connsiteX21" fmla="*/ 2284636 w 6279822"/>
                <a:gd name="connsiteY21" fmla="*/ 3044686 h 4229704"/>
                <a:gd name="connsiteX22" fmla="*/ 3079252 w 6279822"/>
                <a:gd name="connsiteY22" fmla="*/ 3866573 h 4229704"/>
                <a:gd name="connsiteX23" fmla="*/ 4163265 w 6279822"/>
                <a:gd name="connsiteY23" fmla="*/ 4210047 h 4229704"/>
                <a:gd name="connsiteX24" fmla="*/ 5644585 w 6279822"/>
                <a:gd name="connsiteY24" fmla="*/ 3596699 h 4229704"/>
                <a:gd name="connsiteX25" fmla="*/ 6260166 w 6279822"/>
                <a:gd name="connsiteY25" fmla="*/ 2117305 h 4229704"/>
                <a:gd name="connsiteX26" fmla="*/ 6260166 w 6279822"/>
                <a:gd name="connsiteY26" fmla="*/ 2114852 h 4229704"/>
                <a:gd name="connsiteX27" fmla="*/ 6260166 w 6279822"/>
                <a:gd name="connsiteY27" fmla="*/ 2112399 h 4229704"/>
                <a:gd name="connsiteX28" fmla="*/ 5644585 w 6279822"/>
                <a:gd name="connsiteY28" fmla="*/ 633004 h 4229704"/>
                <a:gd name="connsiteX29" fmla="*/ 4163265 w 6279822"/>
                <a:gd name="connsiteY29" fmla="*/ 19656 h 4229704"/>
                <a:gd name="connsiteX30" fmla="*/ 3079252 w 6279822"/>
                <a:gd name="connsiteY30" fmla="*/ 363130 h 4229704"/>
                <a:gd name="connsiteX31" fmla="*/ 2284636 w 6279822"/>
                <a:gd name="connsiteY31" fmla="*/ 1185017 h 4229704"/>
                <a:gd name="connsiteX32" fmla="*/ 1306083 w 6279822"/>
                <a:gd name="connsiteY32" fmla="*/ 1729669 h 4229704"/>
                <a:gd name="connsiteX33" fmla="*/ 1154026 w 6279822"/>
                <a:gd name="connsiteY33" fmla="*/ 1714949 h 4229704"/>
                <a:gd name="connsiteX34" fmla="*/ 535992 w 6279822"/>
                <a:gd name="connsiteY34" fmla="*/ 1381288 h 4229704"/>
                <a:gd name="connsiteX35" fmla="*/ 27670 w 6279822"/>
                <a:gd name="connsiteY35" fmla="*/ 1075165 h 4229704"/>
                <a:gd name="connsiteX36" fmla="*/ 0 w 6279822"/>
                <a:gd name="connsiteY36" fmla="*/ 1066966 h 4229704"/>
                <a:gd name="connsiteX37" fmla="*/ 0 w 6279822"/>
                <a:gd name="connsiteY37" fmla="*/ 1046681 h 4229704"/>
                <a:gd name="connsiteX38" fmla="*/ 32906 w 6279822"/>
                <a:gd name="connsiteY38" fmla="*/ 1056430 h 4229704"/>
                <a:gd name="connsiteX39" fmla="*/ 545784 w 6279822"/>
                <a:gd name="connsiteY39" fmla="*/ 1366558 h 4229704"/>
                <a:gd name="connsiteX40" fmla="*/ 1158919 w 6279822"/>
                <a:gd name="connsiteY40" fmla="*/ 1697770 h 4229704"/>
                <a:gd name="connsiteX41" fmla="*/ 1306071 w 6279822"/>
                <a:gd name="connsiteY41" fmla="*/ 1712491 h 4229704"/>
                <a:gd name="connsiteX42" fmla="*/ 2267467 w 6279822"/>
                <a:gd name="connsiteY42" fmla="*/ 1175191 h 4229704"/>
                <a:gd name="connsiteX43" fmla="*/ 3069448 w 6279822"/>
                <a:gd name="connsiteY43" fmla="*/ 348387 h 4229704"/>
                <a:gd name="connsiteX44" fmla="*/ 4163281 w 6279822"/>
                <a:gd name="connsiteY44" fmla="*/ 0 h 422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279822" h="4229704">
                  <a:moveTo>
                    <a:pt x="4163281" y="0"/>
                  </a:moveTo>
                  <a:cubicBezTo>
                    <a:pt x="4727365" y="0"/>
                    <a:pt x="5259566" y="220808"/>
                    <a:pt x="5656877" y="618264"/>
                  </a:cubicBezTo>
                  <a:cubicBezTo>
                    <a:pt x="6054189" y="1015718"/>
                    <a:pt x="6274918" y="1543204"/>
                    <a:pt x="6277369" y="2105038"/>
                  </a:cubicBezTo>
                  <a:cubicBezTo>
                    <a:pt x="6279822" y="2105038"/>
                    <a:pt x="6279822" y="2105038"/>
                    <a:pt x="6279822" y="2105038"/>
                  </a:cubicBezTo>
                  <a:cubicBezTo>
                    <a:pt x="6279822" y="2114853"/>
                    <a:pt x="6279822" y="2114853"/>
                    <a:pt x="6279822" y="2114853"/>
                  </a:cubicBezTo>
                  <a:cubicBezTo>
                    <a:pt x="6279822" y="2127120"/>
                    <a:pt x="6279822" y="2127120"/>
                    <a:pt x="6279822" y="2127120"/>
                  </a:cubicBezTo>
                  <a:cubicBezTo>
                    <a:pt x="6277369" y="2127120"/>
                    <a:pt x="6277369" y="2127120"/>
                    <a:pt x="6277369" y="2127120"/>
                  </a:cubicBezTo>
                  <a:cubicBezTo>
                    <a:pt x="6274918" y="2686500"/>
                    <a:pt x="6054189" y="3213987"/>
                    <a:pt x="5656877" y="3611440"/>
                  </a:cubicBezTo>
                  <a:cubicBezTo>
                    <a:pt x="5259566" y="4008896"/>
                    <a:pt x="4727365" y="4229704"/>
                    <a:pt x="4163281" y="4229704"/>
                  </a:cubicBezTo>
                  <a:cubicBezTo>
                    <a:pt x="3775780" y="4229704"/>
                    <a:pt x="3407898" y="4111940"/>
                    <a:pt x="3069448" y="3881318"/>
                  </a:cubicBezTo>
                  <a:cubicBezTo>
                    <a:pt x="2780048" y="3687498"/>
                    <a:pt x="2510269" y="3407808"/>
                    <a:pt x="2267467" y="3054514"/>
                  </a:cubicBezTo>
                  <a:cubicBezTo>
                    <a:pt x="1997688" y="2659513"/>
                    <a:pt x="1580756" y="2519667"/>
                    <a:pt x="1306071" y="2519667"/>
                  </a:cubicBezTo>
                  <a:cubicBezTo>
                    <a:pt x="1254568" y="2519667"/>
                    <a:pt x="1203065" y="2524574"/>
                    <a:pt x="1158919" y="2534387"/>
                  </a:cubicBezTo>
                  <a:cubicBezTo>
                    <a:pt x="918570" y="2583456"/>
                    <a:pt x="737083" y="2720848"/>
                    <a:pt x="545784" y="2863147"/>
                  </a:cubicBezTo>
                  <a:cubicBezTo>
                    <a:pt x="389435" y="2981218"/>
                    <a:pt x="229253" y="3102164"/>
                    <a:pt x="32906" y="3173275"/>
                  </a:cubicBezTo>
                  <a:lnTo>
                    <a:pt x="0" y="3183024"/>
                  </a:lnTo>
                  <a:lnTo>
                    <a:pt x="0" y="3164070"/>
                  </a:lnTo>
                  <a:lnTo>
                    <a:pt x="26592" y="3156264"/>
                  </a:lnTo>
                  <a:cubicBezTo>
                    <a:pt x="220422" y="3086471"/>
                    <a:pt x="379644" y="2966485"/>
                    <a:pt x="535992" y="2848415"/>
                  </a:cubicBezTo>
                  <a:cubicBezTo>
                    <a:pt x="719931" y="2711025"/>
                    <a:pt x="911227" y="2566275"/>
                    <a:pt x="1154026" y="2514754"/>
                  </a:cubicBezTo>
                  <a:cubicBezTo>
                    <a:pt x="1200624" y="2504941"/>
                    <a:pt x="1252128" y="2500034"/>
                    <a:pt x="1306083" y="2500034"/>
                  </a:cubicBezTo>
                  <a:cubicBezTo>
                    <a:pt x="1585669" y="2500034"/>
                    <a:pt x="2007502" y="2642330"/>
                    <a:pt x="2284636" y="3044686"/>
                  </a:cubicBezTo>
                  <a:cubicBezTo>
                    <a:pt x="2524983" y="3395521"/>
                    <a:pt x="2792308" y="3672755"/>
                    <a:pt x="3079252" y="3866573"/>
                  </a:cubicBezTo>
                  <a:cubicBezTo>
                    <a:pt x="3415248" y="4094738"/>
                    <a:pt x="3780672" y="4210047"/>
                    <a:pt x="4163265" y="4210047"/>
                  </a:cubicBezTo>
                  <a:cubicBezTo>
                    <a:pt x="4722438" y="4210047"/>
                    <a:pt x="5249730" y="3994149"/>
                    <a:pt x="5644585" y="3596699"/>
                  </a:cubicBezTo>
                  <a:cubicBezTo>
                    <a:pt x="6041893" y="3201704"/>
                    <a:pt x="6260166" y="2676678"/>
                    <a:pt x="6260166" y="2117305"/>
                  </a:cubicBezTo>
                  <a:cubicBezTo>
                    <a:pt x="6260166" y="2114852"/>
                    <a:pt x="6260166" y="2114852"/>
                    <a:pt x="6260166" y="2114852"/>
                  </a:cubicBezTo>
                  <a:cubicBezTo>
                    <a:pt x="6260166" y="2112399"/>
                    <a:pt x="6260166" y="2112399"/>
                    <a:pt x="6260166" y="2112399"/>
                  </a:cubicBezTo>
                  <a:cubicBezTo>
                    <a:pt x="6260166" y="1553025"/>
                    <a:pt x="6041893" y="1028000"/>
                    <a:pt x="5644585" y="633004"/>
                  </a:cubicBezTo>
                  <a:cubicBezTo>
                    <a:pt x="5249730" y="238008"/>
                    <a:pt x="4722438" y="19656"/>
                    <a:pt x="4163265" y="19656"/>
                  </a:cubicBezTo>
                  <a:cubicBezTo>
                    <a:pt x="3780672" y="19656"/>
                    <a:pt x="3415248" y="134965"/>
                    <a:pt x="3079252" y="363130"/>
                  </a:cubicBezTo>
                  <a:cubicBezTo>
                    <a:pt x="2792308" y="556949"/>
                    <a:pt x="2524983" y="834182"/>
                    <a:pt x="2284636" y="1185017"/>
                  </a:cubicBezTo>
                  <a:cubicBezTo>
                    <a:pt x="2007502" y="1587373"/>
                    <a:pt x="1585669" y="1729669"/>
                    <a:pt x="1306083" y="1729669"/>
                  </a:cubicBezTo>
                  <a:cubicBezTo>
                    <a:pt x="1252128" y="1729669"/>
                    <a:pt x="1200624" y="1724763"/>
                    <a:pt x="1154026" y="1714949"/>
                  </a:cubicBezTo>
                  <a:cubicBezTo>
                    <a:pt x="911227" y="1663428"/>
                    <a:pt x="719931" y="1521132"/>
                    <a:pt x="535992" y="1381288"/>
                  </a:cubicBezTo>
                  <a:cubicBezTo>
                    <a:pt x="379644" y="1264752"/>
                    <a:pt x="221380" y="1145341"/>
                    <a:pt x="27670" y="1075165"/>
                  </a:cubicBezTo>
                  <a:lnTo>
                    <a:pt x="0" y="1066966"/>
                  </a:lnTo>
                  <a:lnTo>
                    <a:pt x="0" y="1046681"/>
                  </a:lnTo>
                  <a:lnTo>
                    <a:pt x="32906" y="1056430"/>
                  </a:lnTo>
                  <a:cubicBezTo>
                    <a:pt x="229253" y="1127541"/>
                    <a:pt x="389435" y="1248487"/>
                    <a:pt x="545784" y="1366558"/>
                  </a:cubicBezTo>
                  <a:cubicBezTo>
                    <a:pt x="737083" y="1511310"/>
                    <a:pt x="918570" y="1646248"/>
                    <a:pt x="1158919" y="1697770"/>
                  </a:cubicBezTo>
                  <a:cubicBezTo>
                    <a:pt x="1203065" y="1707584"/>
                    <a:pt x="1254568" y="1712491"/>
                    <a:pt x="1306071" y="1712491"/>
                  </a:cubicBezTo>
                  <a:cubicBezTo>
                    <a:pt x="1580756" y="1712491"/>
                    <a:pt x="1997688" y="1570192"/>
                    <a:pt x="2267467" y="1175191"/>
                  </a:cubicBezTo>
                  <a:cubicBezTo>
                    <a:pt x="2510269" y="821898"/>
                    <a:pt x="2780048" y="544661"/>
                    <a:pt x="3069448" y="348387"/>
                  </a:cubicBezTo>
                  <a:cubicBezTo>
                    <a:pt x="3407898" y="117764"/>
                    <a:pt x="3775780" y="0"/>
                    <a:pt x="416328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C420002-A423-E997-BF52-E568CE8B140B}"/>
              </a:ext>
            </a:extLst>
          </p:cNvPr>
          <p:cNvSpPr txBox="1"/>
          <p:nvPr userDrawn="1"/>
        </p:nvSpPr>
        <p:spPr>
          <a:xfrm>
            <a:off x="1703388" y="1320102"/>
            <a:ext cx="40767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00" dirty="0">
                <a:solidFill>
                  <a:schemeClr val="accent1"/>
                </a:solidFill>
                <a:latin typeface="충북대70주년체 Bold" panose="020B0000000000000000" pitchFamily="50" charset="-127"/>
                <a:ea typeface="충북대70주년체 Bold" panose="020B0000000000000000" pitchFamily="50" charset="-127"/>
              </a:rPr>
              <a:t>CONTENTS</a:t>
            </a:r>
            <a:endParaRPr lang="ko-KR" altLang="en-US" sz="4500" dirty="0">
              <a:solidFill>
                <a:schemeClr val="accent1"/>
              </a:solidFill>
              <a:latin typeface="충북대70주년체 Bold" panose="020B0000000000000000" pitchFamily="50" charset="-127"/>
              <a:ea typeface="충북대70주년체 Bold" panose="020B0000000000000000" pitchFamily="50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57718EF-B030-F55B-CB3B-F5A761D9C5D3}"/>
              </a:ext>
            </a:extLst>
          </p:cNvPr>
          <p:cNvGrpSpPr/>
          <p:nvPr userDrawn="1"/>
        </p:nvGrpSpPr>
        <p:grpSpPr>
          <a:xfrm>
            <a:off x="703172" y="1406207"/>
            <a:ext cx="971719" cy="599038"/>
            <a:chOff x="366285" y="1483259"/>
            <a:chExt cx="552450" cy="298450"/>
          </a:xfrm>
        </p:grpSpPr>
        <p:sp>
          <p:nvSpPr>
            <p:cNvPr id="15" name="갈매기형 수장 23">
              <a:extLst>
                <a:ext uri="{FF2B5EF4-FFF2-40B4-BE49-F238E27FC236}">
                  <a16:creationId xmlns:a16="http://schemas.microsoft.com/office/drawing/2014/main" id="{B823B204-31A4-F017-C1D6-DA913A12AC99}"/>
                </a:ext>
              </a:extLst>
            </p:cNvPr>
            <p:cNvSpPr/>
            <p:nvPr userDrawn="1"/>
          </p:nvSpPr>
          <p:spPr>
            <a:xfrm>
              <a:off x="366285" y="1483259"/>
              <a:ext cx="222250" cy="298450"/>
            </a:xfrm>
            <a:prstGeom prst="chevron">
              <a:avLst>
                <a:gd name="adj" fmla="val 6489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갈매기형 수장 25">
              <a:extLst>
                <a:ext uri="{FF2B5EF4-FFF2-40B4-BE49-F238E27FC236}">
                  <a16:creationId xmlns:a16="http://schemas.microsoft.com/office/drawing/2014/main" id="{7CAAC0FC-B1F6-04F3-EB8A-7B417DCDC427}"/>
                </a:ext>
              </a:extLst>
            </p:cNvPr>
            <p:cNvSpPr/>
            <p:nvPr userDrawn="1"/>
          </p:nvSpPr>
          <p:spPr>
            <a:xfrm>
              <a:off x="531385" y="1483259"/>
              <a:ext cx="222250" cy="298450"/>
            </a:xfrm>
            <a:prstGeom prst="chevron">
              <a:avLst>
                <a:gd name="adj" fmla="val 6489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갈매기형 수장 25">
              <a:extLst>
                <a:ext uri="{FF2B5EF4-FFF2-40B4-BE49-F238E27FC236}">
                  <a16:creationId xmlns:a16="http://schemas.microsoft.com/office/drawing/2014/main" id="{CE7D5EB5-3317-9819-5F61-115A4AD04F93}"/>
                </a:ext>
              </a:extLst>
            </p:cNvPr>
            <p:cNvSpPr/>
            <p:nvPr userDrawn="1"/>
          </p:nvSpPr>
          <p:spPr>
            <a:xfrm>
              <a:off x="696485" y="1483259"/>
              <a:ext cx="222250" cy="298450"/>
            </a:xfrm>
            <a:prstGeom prst="chevron">
              <a:avLst>
                <a:gd name="adj" fmla="val 6489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2" name="그림 21" descr="텍스트, 폰트, 그래픽, 로고이(가) 표시된 사진&#10;&#10;자동 생성된 설명">
            <a:extLst>
              <a:ext uri="{FF2B5EF4-FFF2-40B4-BE49-F238E27FC236}">
                <a16:creationId xmlns:a16="http://schemas.microsoft.com/office/drawing/2014/main" id="{B901B08C-FC6B-8280-94AD-70A8EFE7B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56" y="393667"/>
            <a:ext cx="1844863" cy="60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2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555804"/>
            <a:ext cx="6365498" cy="201780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357" y="2559104"/>
            <a:ext cx="3122207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357" y="3813281"/>
            <a:ext cx="3122207" cy="56087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6271" y="2559104"/>
            <a:ext cx="3137584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6271" y="3813281"/>
            <a:ext cx="3137584" cy="56087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EDFED-1E6A-4749-A65E-B9FCCEC916B5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0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01A8-A079-4DE6-BD84-13DCB6609861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641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584" y="1503083"/>
            <a:ext cx="3736271" cy="7418740"/>
          </a:xfrm>
        </p:spPr>
        <p:txBody>
          <a:bodyPr/>
          <a:lstStyle>
            <a:lvl1pPr>
              <a:defRPr sz="2583"/>
            </a:lvl1pPr>
            <a:lvl2pPr>
              <a:defRPr sz="2260"/>
            </a:lvl2pPr>
            <a:lvl3pPr>
              <a:defRPr sz="1937"/>
            </a:lvl3pPr>
            <a:lvl4pPr>
              <a:defRPr sz="1614"/>
            </a:lvl4pPr>
            <a:lvl5pPr>
              <a:defRPr sz="1614"/>
            </a:lvl5pPr>
            <a:lvl6pPr>
              <a:defRPr sz="1614"/>
            </a:lvl6pPr>
            <a:lvl7pPr>
              <a:defRPr sz="1614"/>
            </a:lvl7pPr>
            <a:lvl8pPr>
              <a:defRPr sz="1614"/>
            </a:lvl8pPr>
            <a:lvl9pPr>
              <a:defRPr sz="1614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1663-DB66-4555-953F-E1AE64487B7A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7D5D2-C747-4CCE-85AF-60B59B407C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9260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395" y="555804"/>
            <a:ext cx="6365498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395" y="2779007"/>
            <a:ext cx="6365498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7395" y="9675780"/>
            <a:ext cx="16605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AF7C1-0B74-4552-81AA-2FCCBEBF980C}" type="datetime1">
              <a:rPr lang="ko-KR" altLang="en-US" smtClean="0"/>
              <a:t>2026-01-08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44721" y="9675780"/>
            <a:ext cx="249084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77967" y="9953680"/>
            <a:ext cx="825178" cy="347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2257D5D2-C747-4CCE-85AF-60B59B407C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657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4" r:id="rId3"/>
    <p:sldLayoutId id="2147483666" r:id="rId4"/>
    <p:sldLayoutId id="2147483663" r:id="rId5"/>
    <p:sldLayoutId id="2147483662" r:id="rId6"/>
    <p:sldLayoutId id="2147483665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738012" rtl="0" eaLnBrk="1" latinLnBrk="1" hangingPunct="1">
        <a:lnSpc>
          <a:spcPct val="90000"/>
        </a:lnSpc>
        <a:spcBef>
          <a:spcPct val="0"/>
        </a:spcBef>
        <a:buNone/>
        <a:defRPr sz="3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503" indent="-184503" algn="l" defTabSz="738012" rtl="0" eaLnBrk="1" latinLnBrk="1" hangingPunct="1">
        <a:lnSpc>
          <a:spcPct val="90000"/>
        </a:lnSpc>
        <a:spcBef>
          <a:spcPts val="807"/>
        </a:spcBef>
        <a:buFont typeface="Arial" panose="020B0604020202020204" pitchFamily="34" charset="0"/>
        <a:buChar char="•"/>
        <a:defRPr sz="2260" kern="1200">
          <a:solidFill>
            <a:schemeClr val="tx1"/>
          </a:solidFill>
          <a:latin typeface="+mn-lt"/>
          <a:ea typeface="+mn-ea"/>
          <a:cs typeface="+mn-cs"/>
        </a:defRPr>
      </a:lvl1pPr>
      <a:lvl2pPr marL="553509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2pPr>
      <a:lvl3pPr marL="922515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614" kern="1200">
          <a:solidFill>
            <a:schemeClr val="tx1"/>
          </a:solidFill>
          <a:latin typeface="+mn-lt"/>
          <a:ea typeface="+mn-ea"/>
          <a:cs typeface="+mn-cs"/>
        </a:defRPr>
      </a:lvl3pPr>
      <a:lvl4pPr marL="1291521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660528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2029534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398540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767546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3136552" indent="-184503" algn="l" defTabSz="738012" rtl="0" eaLnBrk="1" latinLnBrk="1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sz="14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1pPr>
      <a:lvl2pPr marL="369006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2pPr>
      <a:lvl3pPr marL="738012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3pPr>
      <a:lvl4pPr marL="1107018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476024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1845031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214037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583043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2952049" algn="l" defTabSz="738012" rtl="0" eaLnBrk="1" latinLnBrk="1" hangingPunct="1">
        <a:defRPr sz="14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oodeye0221@hanmail.ne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7B8F7D-3FA0-81EB-F729-B4C70D1231AD}"/>
              </a:ext>
            </a:extLst>
          </p:cNvPr>
          <p:cNvSpPr txBox="1"/>
          <p:nvPr/>
        </p:nvSpPr>
        <p:spPr>
          <a:xfrm>
            <a:off x="470781" y="982624"/>
            <a:ext cx="6482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창의수학</a:t>
            </a:r>
            <a:r>
              <a:rPr lang="en-US" altLang="ko-KR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(</a:t>
            </a:r>
            <a:r>
              <a:rPr lang="ko-KR" altLang="en-US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놀이수학</a:t>
            </a:r>
            <a:r>
              <a:rPr lang="en-US" altLang="ko-KR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)</a:t>
            </a:r>
            <a:r>
              <a:rPr lang="ko-KR" altLang="en-US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 강사모집 </a:t>
            </a:r>
            <a:r>
              <a:rPr lang="en-US" altLang="ko-KR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(</a:t>
            </a:r>
            <a:r>
              <a:rPr lang="ko-KR" altLang="en-US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경북도청 내 근무</a:t>
            </a:r>
            <a:r>
              <a:rPr lang="en-US" altLang="ko-KR" sz="2400" dirty="0">
                <a:latin typeface="대한민국정부상징체 R" panose="02020503020101020101" pitchFamily="18" charset="-127"/>
                <a:ea typeface="대한민국정부상징체 R" panose="02020503020101020101" pitchFamily="18" charset="-127"/>
              </a:rPr>
              <a:t>)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F29860D5-66E0-E2F1-7328-137454472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925" y="2222189"/>
            <a:ext cx="6790099" cy="7740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5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창의</a:t>
            </a:r>
            <a:r>
              <a:rPr kumimoji="0" lang="ko-KR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수학</a:t>
            </a:r>
            <a:r>
              <a:rPr kumimoji="0" lang="en-US" altLang="ko-K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kumimoji="0" lang="ko-KR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놀이수학</a:t>
            </a:r>
            <a:r>
              <a:rPr kumimoji="0" lang="en-US" altLang="ko-K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)</a:t>
            </a:r>
            <a:r>
              <a:rPr kumimoji="0" lang="ko-KR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 프로그램을 운영할 강사를 아래와 같이 공개 모집합니다</a:t>
            </a:r>
            <a:r>
              <a:rPr kumimoji="0" lang="en-US" altLang="ko-K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  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□ </a:t>
            </a:r>
            <a:r>
              <a:rPr kumimoji="0" lang="ko-KR" altLang="en-US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모집분야 및 일시</a:t>
            </a:r>
            <a:endParaRPr kumimoji="0" lang="en-US" altLang="ko-KR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500" b="1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500" b="1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500" b="1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※ 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프로그램 요일 및 운영시간은 협의에 따라 변경될 수 있음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  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□ 접수기간 </a:t>
            </a:r>
            <a:r>
              <a:rPr kumimoji="0" lang="en-US" altLang="ko-KR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: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 2026. 1.12(</a:t>
            </a:r>
            <a:r>
              <a:rPr lang="ko-KR" altLang="en-US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월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) ~ 2026. </a:t>
            </a:r>
            <a:r>
              <a:rPr lang="en-US" altLang="ko-KR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1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. 16.(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금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) 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  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□ </a:t>
            </a:r>
            <a:r>
              <a:rPr kumimoji="0" lang="ko-KR" altLang="en-US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접수방법 </a:t>
            </a:r>
            <a:r>
              <a:rPr kumimoji="0" lang="en-US" altLang="ko-KR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: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 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이메일 접수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goodeye0221@hanmail.net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  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□ </a:t>
            </a:r>
            <a:r>
              <a:rPr kumimoji="0" lang="ko-KR" altLang="en-US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지원자격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 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○ 해당 분야의 지식 소유자 또는 강의 경험이 </a:t>
            </a:r>
            <a:r>
              <a:rPr lang="ko-KR" altLang="en-US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있으신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분</a:t>
            </a:r>
            <a:r>
              <a:rPr lang="en-US" altLang="ko-KR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창의수학</a:t>
            </a:r>
            <a:r>
              <a:rPr lang="en-US" altLang="ko-KR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.</a:t>
            </a:r>
            <a:r>
              <a:rPr lang="ko-KR" altLang="en-US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보드게임 등</a:t>
            </a:r>
            <a:r>
              <a:rPr lang="en-US" altLang="ko-KR" sz="14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)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○ 강의 경험이 없어도 밝고 아이들을 좋아하시는 분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400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lvl="0" defTabSz="914400"/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□ 강사료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:2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일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화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.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목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)40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분씩 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6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시간 강의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시급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45,000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원</a:t>
            </a:r>
            <a:endParaRPr lang="en-US" altLang="ko-KR" sz="1500" b="1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lvl="0" defTabSz="914400"/>
            <a:endParaRPr lang="en-US" altLang="ko-KR" sz="1500" b="1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lvl="0" defTabSz="914400"/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□ 강의 대상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: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초등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1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학년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~3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학년 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반 별 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4~6</a:t>
            </a:r>
            <a:r>
              <a:rPr lang="ko-KR" altLang="en-US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명 강의</a:t>
            </a:r>
            <a:r>
              <a:rPr lang="en-US" altLang="ko-KR" sz="1500" b="1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)</a:t>
            </a:r>
            <a:endParaRPr lang="ko-KR" altLang="en-US" sz="1500" b="1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lvl="0" defTabSz="914400"/>
            <a:endParaRPr lang="ko-KR" altLang="en-US" sz="1500" b="1" dirty="0">
              <a:solidFill>
                <a:srgbClr val="000000"/>
              </a:solidFill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□ 제출서류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 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○ 강사 지원 이력서 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1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부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  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□ </a:t>
            </a:r>
            <a:r>
              <a:rPr kumimoji="0" lang="ko-KR" altLang="en-US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심사방법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○ 서류심사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(1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차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면접심사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(2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차</a:t>
            </a: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)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○ 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면접 대상자 및 최종 선정된 자는 개별 통지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 </a:t>
            </a: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  </a:t>
            </a: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※ </a:t>
            </a:r>
            <a:r>
              <a:rPr kumimoji="0" lang="ko-KR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기타 자세한 사항은 </a:t>
            </a:r>
            <a:r>
              <a:rPr lang="ko-KR" altLang="en-US" sz="15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채용담당</a:t>
            </a:r>
            <a:r>
              <a:rPr lang="en-US" altLang="ko-KR" sz="1500" dirty="0">
                <a:solidFill>
                  <a:srgbClr val="000000"/>
                </a:solidFill>
                <a:latin typeface="나눔고딕" pitchFamily="2" charset="-127"/>
                <a:ea typeface="나눔고딕" pitchFamily="2" charset="-127"/>
              </a:rPr>
              <a:t> </a:t>
            </a:r>
            <a:r>
              <a:rPr kumimoji="0" lang="en-US" altLang="ko-K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(☎010-2001-2359)</a:t>
            </a:r>
            <a:r>
              <a:rPr kumimoji="0" lang="ko-KR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로 문의 바랍니다</a:t>
            </a:r>
            <a:r>
              <a:rPr kumimoji="0" lang="en-US" altLang="ko-K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endParaRPr kumimoji="0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itchFamily="2" charset="-127"/>
              <a:ea typeface="나눔고딕" pitchFamily="2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CBD412C3-48A2-7306-65A3-CE4B58CA6F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793027"/>
              </p:ext>
            </p:extLst>
          </p:nvPr>
        </p:nvGraphicFramePr>
        <p:xfrm>
          <a:off x="470781" y="3181816"/>
          <a:ext cx="6482281" cy="1086242"/>
        </p:xfrm>
        <a:graphic>
          <a:graphicData uri="http://schemas.openxmlformats.org/drawingml/2006/table">
            <a:tbl>
              <a:tblPr/>
              <a:tblGrid>
                <a:gridCol w="1742012">
                  <a:extLst>
                    <a:ext uri="{9D8B030D-6E8A-4147-A177-3AD203B41FA5}">
                      <a16:colId xmlns:a16="http://schemas.microsoft.com/office/drawing/2014/main" val="706974836"/>
                    </a:ext>
                  </a:extLst>
                </a:gridCol>
                <a:gridCol w="621432">
                  <a:extLst>
                    <a:ext uri="{9D8B030D-6E8A-4147-A177-3AD203B41FA5}">
                      <a16:colId xmlns:a16="http://schemas.microsoft.com/office/drawing/2014/main" val="3470290876"/>
                    </a:ext>
                  </a:extLst>
                </a:gridCol>
                <a:gridCol w="1559349">
                  <a:extLst>
                    <a:ext uri="{9D8B030D-6E8A-4147-A177-3AD203B41FA5}">
                      <a16:colId xmlns:a16="http://schemas.microsoft.com/office/drawing/2014/main" val="186700275"/>
                    </a:ext>
                  </a:extLst>
                </a:gridCol>
                <a:gridCol w="1204026">
                  <a:extLst>
                    <a:ext uri="{9D8B030D-6E8A-4147-A177-3AD203B41FA5}">
                      <a16:colId xmlns:a16="http://schemas.microsoft.com/office/drawing/2014/main" val="2641485932"/>
                    </a:ext>
                  </a:extLst>
                </a:gridCol>
                <a:gridCol w="1355462">
                  <a:extLst>
                    <a:ext uri="{9D8B030D-6E8A-4147-A177-3AD203B41FA5}">
                      <a16:colId xmlns:a16="http://schemas.microsoft.com/office/drawing/2014/main" val="2581996726"/>
                    </a:ext>
                  </a:extLst>
                </a:gridCol>
              </a:tblGrid>
              <a:tr h="3621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프로그램명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인원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요일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/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운영시간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운영기간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buNone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비고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252920"/>
                  </a:ext>
                </a:extLst>
              </a:tr>
              <a:tr h="7240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창의수학</a:t>
                      </a:r>
                      <a:r>
                        <a:rPr lang="en-US" altLang="ko-KR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</a:t>
                      </a:r>
                      <a:r>
                        <a:rPr lang="ko-KR" altLang="en-US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놀이수학</a:t>
                      </a:r>
                      <a:r>
                        <a:rPr lang="en-US" altLang="ko-KR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altLang="ko-KR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</a:t>
                      </a:r>
                      <a:r>
                        <a:rPr lang="ko-KR" altLang="en-US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교안 </a:t>
                      </a:r>
                      <a:r>
                        <a:rPr lang="en-US" altLang="ko-KR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/ </a:t>
                      </a:r>
                      <a:r>
                        <a:rPr lang="ko-KR" altLang="en-US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교구지급</a:t>
                      </a:r>
                      <a:r>
                        <a:rPr lang="en-US" altLang="ko-KR" sz="1400" kern="0" spc="-9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화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(15:00~18:00)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목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(16:00~19:40)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2026.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3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월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~ 8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월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2026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하반기 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buNone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재 계약 가능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5272469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D3FCC699-C08A-2A45-85DF-4E2E508CB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649" y="3032958"/>
            <a:ext cx="7380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277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5617</TotalTime>
  <Words>215</Words>
  <Application>Microsoft Office PowerPoint</Application>
  <PresentationFormat>사용자 지정</PresentationFormat>
  <Paragraphs>50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12롯데마트드림Bold</vt:lpstr>
      <vt:lpstr>나눔고딕</vt:lpstr>
      <vt:lpstr>대한민국정부상징체 R</vt:lpstr>
      <vt:lpstr>맑은 고딕</vt:lpstr>
      <vt:lpstr>충북대70주년체 Bold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3351</dc:creator>
  <cp:lastModifiedBy>대수 박</cp:lastModifiedBy>
  <cp:revision>86</cp:revision>
  <cp:lastPrinted>2025-03-06T04:55:41Z</cp:lastPrinted>
  <dcterms:created xsi:type="dcterms:W3CDTF">2022-08-26T07:16:29Z</dcterms:created>
  <dcterms:modified xsi:type="dcterms:W3CDTF">2026-01-08T01:02:09Z</dcterms:modified>
</cp:coreProperties>
</file>