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6" r:id="rId2"/>
  </p:sldIdLst>
  <p:sldSz cx="12190413" cy="6859588"/>
  <p:notesSz cx="6858000" cy="9144000"/>
  <p:embeddedFontLst>
    <p:embeddedFont>
      <p:font typeface="Noto Sans" panose="020B0604020202020204" charset="0"/>
      <p:regular r:id="rId5"/>
      <p:bold r:id="rId6"/>
    </p:embeddedFont>
    <p:embeddedFont>
      <p:font typeface="맑은 고딕" panose="020B0503020000020004" pitchFamily="50" charset="-127"/>
      <p:regular r:id="rId7"/>
      <p:bold r:id="rId8"/>
    </p:embeddedFont>
    <p:embeddedFont>
      <p:font typeface="1훈정글북 R" panose="02020603020101020101" pitchFamily="18" charset="-127"/>
      <p:regular r:id="rId9"/>
    </p:embeddedFont>
  </p:embeddedFontLst>
  <p:defaultTextStyle>
    <a:defPPr>
      <a:defRPr lang="ko-KR"/>
    </a:defPPr>
    <a:lvl1pPr marL="0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1">
          <p15:clr>
            <a:srgbClr val="A4A3A4"/>
          </p15:clr>
        </p15:guide>
        <p15:guide id="4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2E7B"/>
    <a:srgbClr val="22B8DB"/>
    <a:srgbClr val="75338A"/>
    <a:srgbClr val="F1C200"/>
    <a:srgbClr val="AA6508"/>
    <a:srgbClr val="EC5601"/>
    <a:srgbClr val="4DA924"/>
    <a:srgbClr val="593664"/>
    <a:srgbClr val="FFFFE6"/>
    <a:srgbClr val="3E39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31" autoAdjust="0"/>
    <p:restoredTop sz="94792" autoAdjust="0"/>
  </p:normalViewPr>
  <p:slideViewPr>
    <p:cSldViewPr>
      <p:cViewPr varScale="1">
        <p:scale>
          <a:sx n="116" d="100"/>
          <a:sy n="116" d="100"/>
        </p:scale>
        <p:origin x="678" y="108"/>
      </p:cViewPr>
      <p:guideLst>
        <p:guide orient="horz" pos="2160"/>
        <p:guide pos="2880"/>
        <p:guide orient="horz" pos="2161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7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CFBE2-2B8D-499C-81C9-2CD5B3EB8E93}" type="datetimeFigureOut">
              <a:rPr lang="ko-KR" altLang="en-US" smtClean="0"/>
              <a:pPr/>
              <a:t>2019-07-04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4DD7E-3179-445A-81DB-781C4554AF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536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45AC5-813F-4ED1-B011-8EA17CB93331}" type="datetimeFigureOut">
              <a:rPr lang="ko-KR" altLang="en-US" smtClean="0"/>
              <a:pPr/>
              <a:t>2019-07-04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4B90-27FD-422C-8CC6-2AADAD122D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0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0"/>
            <a:ext cx="12192616" cy="6858346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2019-07-04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부제목 2"/>
          <p:cNvSpPr>
            <a:spLocks noGrp="1"/>
          </p:cNvSpPr>
          <p:nvPr>
            <p:ph type="subTitle" idx="1"/>
          </p:nvPr>
        </p:nvSpPr>
        <p:spPr>
          <a:xfrm>
            <a:off x="2206774" y="1588503"/>
            <a:ext cx="5472608" cy="47507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99569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1800" kern="1200" baseline="0" dirty="0">
                <a:solidFill>
                  <a:schemeClr val="bg1">
                    <a:lumMod val="50000"/>
                  </a:schemeClr>
                </a:solidFill>
                <a:effectLst/>
                <a:latin typeface="Noto Sans" pitchFamily="34" charset="0"/>
                <a:ea typeface="맑은 고딕" pitchFamily="50" charset="-127"/>
                <a:cs typeface="+mj-cs"/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ko-KR" altLang="en-US" dirty="0"/>
          </a:p>
        </p:txBody>
      </p:sp>
      <p:sp>
        <p:nvSpPr>
          <p:cNvPr id="15" name="제목 1"/>
          <p:cNvSpPr>
            <a:spLocks noGrp="1"/>
          </p:cNvSpPr>
          <p:nvPr>
            <p:ph type="ctrTitle" hasCustomPrompt="1"/>
          </p:nvPr>
        </p:nvSpPr>
        <p:spPr>
          <a:xfrm>
            <a:off x="2206774" y="2074826"/>
            <a:ext cx="8537268" cy="85091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99569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4300" kern="1200" baseline="0" dirty="0">
                <a:solidFill>
                  <a:srgbClr val="4DA924"/>
                </a:solidFill>
                <a:effectLst/>
                <a:latin typeface="Noto Sans" pitchFamily="34" charset="0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제목을</a:t>
            </a:r>
            <a:r>
              <a:rPr lang="en-US" altLang="ko-KR" dirty="0"/>
              <a:t> </a:t>
            </a:r>
            <a:r>
              <a:rPr lang="ko-KR" altLang="en-US" dirty="0"/>
              <a:t>입력하시오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0"/>
            <a:ext cx="12192616" cy="6858346"/>
          </a:xfrm>
          <a:prstGeom prst="rect">
            <a:avLst/>
          </a:prstGeom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2019-07-04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0"/>
            <a:ext cx="12192616" cy="6858346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2019-07-04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0"/>
            <a:ext cx="12192616" cy="6858346"/>
          </a:xfrm>
          <a:prstGeom prst="rect">
            <a:avLst/>
          </a:prstGeom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2019-07-04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제목 1"/>
          <p:cNvSpPr>
            <a:spLocks noGrp="1"/>
          </p:cNvSpPr>
          <p:nvPr>
            <p:ph type="title"/>
          </p:nvPr>
        </p:nvSpPr>
        <p:spPr>
          <a:xfrm>
            <a:off x="262558" y="109188"/>
            <a:ext cx="8275655" cy="798753"/>
          </a:xfrm>
        </p:spPr>
        <p:txBody>
          <a:bodyPr vert="horz" lIns="99569" tIns="49785" rIns="99569" bIns="49785" rtlCol="0" anchor="ctr">
            <a:normAutofit/>
          </a:bodyPr>
          <a:lstStyle>
            <a:lvl1pPr algn="l" defTabSz="99569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chemeClr val="bg1"/>
                </a:solidFill>
                <a:effectLst/>
                <a:latin typeface="Noto Sans" pitchFamily="34" charset="0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"/>
          </p:nvPr>
        </p:nvSpPr>
        <p:spPr>
          <a:xfrm>
            <a:off x="262558" y="1413570"/>
            <a:ext cx="11521280" cy="4824538"/>
          </a:xfrm>
        </p:spPr>
        <p:txBody>
          <a:bodyPr>
            <a:normAutofit/>
          </a:bodyPr>
          <a:lstStyle>
            <a:lvl1pPr algn="l">
              <a:buNone/>
              <a:defRPr sz="2000" baseline="0">
                <a:solidFill>
                  <a:srgbClr val="3E393F"/>
                </a:solidFill>
                <a:latin typeface="Noto Sans" pitchFamily="34" charset="0"/>
                <a:ea typeface="맑은 고딕" pitchFamily="50" charset="-127"/>
              </a:defRPr>
            </a:lvl1pPr>
            <a:lvl2pPr algn="l">
              <a:buNone/>
              <a:defRPr sz="2000" baseline="0">
                <a:solidFill>
                  <a:srgbClr val="3E393F"/>
                </a:solidFill>
                <a:latin typeface="Noto Sans" pitchFamily="34" charset="0"/>
                <a:ea typeface="맑은 고딕" pitchFamily="50" charset="-127"/>
              </a:defRPr>
            </a:lvl2pPr>
            <a:lvl3pPr algn="l">
              <a:buNone/>
              <a:defRPr sz="2000" baseline="0">
                <a:solidFill>
                  <a:srgbClr val="3E393F"/>
                </a:solidFill>
                <a:latin typeface="Noto Sans" pitchFamily="34" charset="0"/>
                <a:ea typeface="맑은 고딕" pitchFamily="50" charset="-127"/>
              </a:defRPr>
            </a:lvl3pPr>
            <a:lvl4pPr algn="l">
              <a:buNone/>
              <a:defRPr sz="2000" baseline="0">
                <a:solidFill>
                  <a:srgbClr val="3E393F"/>
                </a:solidFill>
                <a:latin typeface="Noto Sans" pitchFamily="34" charset="0"/>
                <a:ea typeface="맑은 고딕" pitchFamily="50" charset="-127"/>
              </a:defRPr>
            </a:lvl4pPr>
            <a:lvl5pPr algn="l">
              <a:buNone/>
              <a:defRPr sz="2000" baseline="0">
                <a:solidFill>
                  <a:srgbClr val="3E393F"/>
                </a:solidFill>
                <a:latin typeface="Noto Sans" pitchFamily="34" charset="0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0"/>
            <a:ext cx="12192616" cy="6858346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521" y="6502342"/>
            <a:ext cx="2844430" cy="220692"/>
          </a:xfrm>
        </p:spPr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2019-07-04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059" y="6502342"/>
            <a:ext cx="3860297" cy="220692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6463" y="6502342"/>
            <a:ext cx="2844430" cy="220692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262558" y="109188"/>
            <a:ext cx="8275655" cy="798753"/>
          </a:xfrm>
        </p:spPr>
        <p:txBody>
          <a:bodyPr vert="horz" lIns="99569" tIns="49785" rIns="99569" bIns="49785" rtlCol="0" anchor="ctr">
            <a:normAutofit/>
          </a:bodyPr>
          <a:lstStyle>
            <a:lvl1pPr algn="l" defTabSz="99569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rgbClr val="050507"/>
                </a:solidFill>
                <a:effectLst/>
                <a:latin typeface="Noto Sans" pitchFamily="34" charset="0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6" name="내용 개체 틀 2"/>
          <p:cNvSpPr>
            <a:spLocks noGrp="1"/>
          </p:cNvSpPr>
          <p:nvPr>
            <p:ph idx="1"/>
          </p:nvPr>
        </p:nvSpPr>
        <p:spPr>
          <a:xfrm>
            <a:off x="262558" y="1413570"/>
            <a:ext cx="11521280" cy="4824538"/>
          </a:xfrm>
        </p:spPr>
        <p:txBody>
          <a:bodyPr>
            <a:normAutofit/>
          </a:bodyPr>
          <a:lstStyle>
            <a:lvl1pPr algn="l">
              <a:buNone/>
              <a:defRPr sz="2000" baseline="0">
                <a:solidFill>
                  <a:srgbClr val="050507"/>
                </a:solidFill>
                <a:latin typeface="Noto Sans" pitchFamily="34" charset="0"/>
                <a:ea typeface="맑은 고딕" pitchFamily="50" charset="-127"/>
              </a:defRPr>
            </a:lvl1pPr>
            <a:lvl2pPr algn="l">
              <a:buNone/>
              <a:defRPr sz="2000" baseline="0">
                <a:solidFill>
                  <a:srgbClr val="050507"/>
                </a:solidFill>
                <a:latin typeface="Noto Sans" pitchFamily="34" charset="0"/>
                <a:ea typeface="맑은 고딕" pitchFamily="50" charset="-127"/>
              </a:defRPr>
            </a:lvl2pPr>
            <a:lvl3pPr algn="l">
              <a:buNone/>
              <a:defRPr sz="2000" baseline="0">
                <a:solidFill>
                  <a:srgbClr val="050507"/>
                </a:solidFill>
                <a:latin typeface="Noto Sans" pitchFamily="34" charset="0"/>
                <a:ea typeface="맑은 고딕" pitchFamily="50" charset="-127"/>
              </a:defRPr>
            </a:lvl3pPr>
            <a:lvl4pPr algn="l">
              <a:buNone/>
              <a:defRPr sz="2000" baseline="0">
                <a:solidFill>
                  <a:srgbClr val="050507"/>
                </a:solidFill>
                <a:latin typeface="Noto Sans" pitchFamily="34" charset="0"/>
                <a:ea typeface="맑은 고딕" pitchFamily="50" charset="-127"/>
              </a:defRPr>
            </a:lvl4pPr>
            <a:lvl5pPr algn="l">
              <a:buNone/>
              <a:defRPr sz="2000" baseline="0">
                <a:solidFill>
                  <a:srgbClr val="050507"/>
                </a:solidFill>
                <a:latin typeface="Noto Sans" pitchFamily="34" charset="0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616" cy="6858346"/>
          </a:xfrm>
          <a:prstGeom prst="rect">
            <a:avLst/>
          </a:prstGeom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2019-07-04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1"/>
          <p:cNvSpPr>
            <a:spLocks noGrp="1"/>
          </p:cNvSpPr>
          <p:nvPr>
            <p:ph type="ctrTitle"/>
          </p:nvPr>
        </p:nvSpPr>
        <p:spPr>
          <a:xfrm>
            <a:off x="3214886" y="2637706"/>
            <a:ext cx="5760640" cy="136815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9569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7000" kern="1200" baseline="0" dirty="0">
                <a:solidFill>
                  <a:srgbClr val="CC2E7B"/>
                </a:solidFill>
                <a:effectLst/>
                <a:latin typeface="Noto Sans" pitchFamily="34" charset="0"/>
                <a:ea typeface="맑은 고딕" pitchFamily="50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521" y="19030"/>
            <a:ext cx="10971372" cy="797093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21" y="1062267"/>
            <a:ext cx="10971372" cy="5287636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21" y="6430887"/>
            <a:ext cx="2844430" cy="29214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2019-07-04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059" y="6430887"/>
            <a:ext cx="3860297" cy="29214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6463" y="6430887"/>
            <a:ext cx="2844430" cy="29214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6" r:id="rId4"/>
    <p:sldLayoutId id="2147483650" r:id="rId5"/>
    <p:sldLayoutId id="2147483657" r:id="rId6"/>
  </p:sldLayoutIdLst>
  <p:txStyles>
    <p:titleStyle>
      <a:lvl1pPr algn="l" defTabSz="995690" rtl="0" eaLnBrk="1" latinLnBrk="1" hangingPunct="1">
        <a:spcBef>
          <a:spcPct val="0"/>
        </a:spcBef>
        <a:buNone/>
        <a:defRPr lang="ko-KR" altLang="en-US" sz="3800" kern="1200">
          <a:solidFill>
            <a:sysClr val="windowText" lastClr="000000"/>
          </a:solidFill>
          <a:latin typeface="맑은 고딕" pitchFamily="50" charset="-127"/>
          <a:ea typeface="맑은 고딕" pitchFamily="50" charset="-127"/>
          <a:cs typeface="+mj-cs"/>
        </a:defRPr>
      </a:lvl1pPr>
    </p:titleStyle>
    <p:bodyStyle>
      <a:lvl1pPr marL="373384" indent="-373384" algn="l" defTabSz="995690" rtl="0" eaLnBrk="1" latinLnBrk="1" hangingPunct="1">
        <a:spcBef>
          <a:spcPct val="20000"/>
        </a:spcBef>
        <a:buFont typeface="Arial" pitchFamily="34" charset="0"/>
        <a:buChar char="•"/>
        <a:defRPr lang="ko-KR" altLang="en-US" sz="27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808998" indent="-311153" algn="l" defTabSz="995690" rtl="0" eaLnBrk="1" latinLnBrk="1" hangingPunct="1">
        <a:spcBef>
          <a:spcPct val="20000"/>
        </a:spcBef>
        <a:buFont typeface="Arial" pitchFamily="34" charset="0"/>
        <a:buChar char="–"/>
        <a:defRPr lang="ko-KR" altLang="en-US" sz="20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1244613" indent="-248923" algn="l" defTabSz="995690" rtl="0" eaLnBrk="1" latinLnBrk="1" hangingPunct="1">
        <a:spcBef>
          <a:spcPct val="20000"/>
        </a:spcBef>
        <a:buFont typeface="Arial" pitchFamily="34" charset="0"/>
        <a:buChar char="•"/>
        <a:defRPr lang="ko-KR" altLang="en-US" sz="20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1742458" indent="-248923" algn="l" defTabSz="995690" rtl="0" eaLnBrk="1" latinLnBrk="1" hangingPunct="1">
        <a:spcBef>
          <a:spcPct val="20000"/>
        </a:spcBef>
        <a:buFont typeface="Arial" pitchFamily="34" charset="0"/>
        <a:buChar char="–"/>
        <a:defRPr lang="ko-KR" altLang="en-US" sz="20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2240303" indent="-248923" algn="l" defTabSz="995690" rtl="0" eaLnBrk="1" latinLnBrk="1" hangingPunct="1">
        <a:spcBef>
          <a:spcPct val="20000"/>
        </a:spcBef>
        <a:buFont typeface="Arial" pitchFamily="34" charset="0"/>
        <a:buChar char="»"/>
        <a:defRPr lang="ko-KR" altLang="en-US" sz="20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5pPr>
      <a:lvl6pPr marL="2738148" indent="-248923" algn="l" defTabSz="995690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47219"/>
              </p:ext>
            </p:extLst>
          </p:nvPr>
        </p:nvGraphicFramePr>
        <p:xfrm>
          <a:off x="2926854" y="1459145"/>
          <a:ext cx="8352928" cy="2869792"/>
        </p:xfrm>
        <a:graphic>
          <a:graphicData uri="http://schemas.openxmlformats.org/drawingml/2006/table">
            <a:tbl>
              <a:tblPr/>
              <a:tblGrid>
                <a:gridCol w="2016224"/>
                <a:gridCol w="6336704"/>
              </a:tblGrid>
              <a:tr h="39820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 dirty="0" smtClean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구  분</a:t>
                      </a:r>
                      <a:endParaRPr lang="ko-KR" altLang="en-US" sz="1300" b="0" kern="0" spc="300" dirty="0">
                        <a:solidFill>
                          <a:srgbClr val="000000"/>
                        </a:solidFill>
                        <a:effectLst/>
                        <a:latin typeface="1훈정글북 R" panose="02020603020101020101" pitchFamily="18" charset="-127"/>
                        <a:ea typeface="1훈정글북 R" panose="0202060302010102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세부내용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</a:tr>
              <a:tr h="39820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운영일정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2019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년 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7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월 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1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일 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~ 12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월 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31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일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20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운영장소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 dirty="0" err="1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예천군공동육아나눔터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(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여성회관 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1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층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)</a:t>
                      </a:r>
                      <a:endParaRPr lang="ko-KR" altLang="en-US" sz="1300" b="0" kern="0" spc="300" dirty="0">
                        <a:solidFill>
                          <a:srgbClr val="000000"/>
                        </a:solidFill>
                        <a:effectLst/>
                        <a:latin typeface="1훈정글북 R" panose="02020603020101020101" pitchFamily="18" charset="-127"/>
                        <a:ea typeface="1훈정글북 R" panose="0202060302010102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20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 dirty="0" smtClean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대상 및 인원</a:t>
                      </a:r>
                      <a:endParaRPr lang="ko-KR" altLang="en-US" sz="1300" b="0" kern="0" spc="300" dirty="0">
                        <a:solidFill>
                          <a:srgbClr val="000000"/>
                        </a:solidFill>
                        <a:effectLst/>
                        <a:latin typeface="1훈정글북 R" panose="02020603020101020101" pitchFamily="18" charset="-127"/>
                        <a:ea typeface="1훈정글북 R" panose="0202060302010102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 dirty="0" smtClean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맞벌이 또는 긴급 돌봄이 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필요한 초등 저학년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(1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학년 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~ 4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학년</a:t>
                      </a:r>
                      <a:r>
                        <a:rPr lang="en-US" altLang="ko-KR" sz="1300" b="0" kern="0" spc="300" dirty="0" smtClean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) 10</a:t>
                      </a:r>
                      <a:r>
                        <a:rPr lang="ko-KR" altLang="en-US" sz="1300" b="0" kern="0" spc="300" dirty="0" smtClean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명</a:t>
                      </a:r>
                      <a:endParaRPr lang="ko-KR" altLang="en-US" sz="1300" b="0" kern="0" spc="300" dirty="0">
                        <a:solidFill>
                          <a:srgbClr val="000000"/>
                        </a:solidFill>
                        <a:effectLst/>
                        <a:latin typeface="1훈정글북 R" panose="02020603020101020101" pitchFamily="18" charset="-127"/>
                        <a:ea typeface="1훈정글북 R" panose="0202060302010102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20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운영시간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평일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(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월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~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금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) 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오후 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18:00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부터 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21:30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까지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6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서비스내용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 dirty="0" smtClean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○ 자녀들의 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안전한 </a:t>
                      </a:r>
                      <a:r>
                        <a:rPr lang="ko-KR" altLang="en-US" sz="1300" b="0" kern="0" spc="300" dirty="0" smtClean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돌봄 활동을 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위한 장소 제공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 dirty="0" smtClean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○ 놀이로 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하는 교육 프로그램</a:t>
                      </a:r>
                      <a:r>
                        <a:rPr lang="en-US" altLang="ko-KR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, 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숙제 봐주기 등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08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신청안내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300" dirty="0" err="1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예천군공동육아나눔터</a:t>
                      </a:r>
                      <a:r>
                        <a:rPr lang="ko-KR" altLang="en-US" sz="1300" b="0" kern="0" spc="300" dirty="0">
                          <a:solidFill>
                            <a:srgbClr val="000000"/>
                          </a:solidFill>
                          <a:effectLst/>
                          <a:latin typeface="1훈정글북 R" panose="02020603020101020101" pitchFamily="18" charset="-127"/>
                          <a:ea typeface="1훈정글북 R" panose="02020603020101020101" pitchFamily="18" charset="-127"/>
                        </a:rPr>
                        <a:t> 방문 접수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2598" y="2709375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spc="300" dirty="0" smtClean="0">
                <a:latin typeface="1훈정글북 R" panose="02020603020101020101" pitchFamily="18" charset="-127"/>
                <a:ea typeface="1훈정글북 R" panose="02020603020101020101" pitchFamily="18" charset="-127"/>
              </a:rPr>
              <a:t>1. </a:t>
            </a:r>
            <a:r>
              <a:rPr lang="ko-KR" altLang="en-US" sz="1800" b="1" spc="300" dirty="0" smtClean="0">
                <a:latin typeface="1훈정글북 R" panose="02020603020101020101" pitchFamily="18" charset="-127"/>
                <a:ea typeface="1훈정글북 R" panose="02020603020101020101" pitchFamily="18" charset="-127"/>
              </a:rPr>
              <a:t>이용 안내</a:t>
            </a:r>
            <a:endParaRPr lang="ko-KR" altLang="en-US" sz="1800" b="1" spc="300" dirty="0">
              <a:latin typeface="1훈정글북 R" panose="02020603020101020101" pitchFamily="18" charset="-127"/>
              <a:ea typeface="1훈정글북 R" panose="0202060302010102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3327" y="519503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spc="300" dirty="0" smtClean="0">
                <a:latin typeface="1훈정글북 R" panose="02020603020101020101" pitchFamily="18" charset="-127"/>
                <a:ea typeface="1훈정글북 R" panose="02020603020101020101" pitchFamily="18" charset="-127"/>
              </a:rPr>
              <a:t>2. </a:t>
            </a:r>
            <a:r>
              <a:rPr lang="ko-KR" altLang="en-US" sz="1800" b="1" spc="300" dirty="0" smtClean="0">
                <a:latin typeface="1훈정글북 R" panose="02020603020101020101" pitchFamily="18" charset="-127"/>
                <a:ea typeface="1훈정글북 R" panose="02020603020101020101" pitchFamily="18" charset="-127"/>
              </a:rPr>
              <a:t>기타 사항</a:t>
            </a:r>
            <a:endParaRPr lang="ko-KR" altLang="en-US" sz="1800" b="1" spc="300" dirty="0">
              <a:latin typeface="1훈정글북 R" panose="02020603020101020101" pitchFamily="18" charset="-127"/>
              <a:ea typeface="1훈정글북 R" panose="0202060302010102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82838" y="4594872"/>
            <a:ext cx="6092825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21590" fontAlgn="base" latinLnBrk="0">
              <a:lnSpc>
                <a:spcPct val="200000"/>
              </a:lnSpc>
            </a:pPr>
            <a:r>
              <a:rPr lang="ko-KR" altLang="en-US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〇 안전한 돌봄 및 놀이 공간 제공</a:t>
            </a:r>
          </a:p>
          <a:p>
            <a:pPr fontAlgn="base" latinLnBrk="0">
              <a:lnSpc>
                <a:spcPct val="200000"/>
              </a:lnSpc>
            </a:pPr>
            <a:r>
              <a:rPr lang="ko-KR" altLang="en-US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〇 위치</a:t>
            </a:r>
            <a:r>
              <a:rPr lang="en-US" altLang="ko-KR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: </a:t>
            </a:r>
            <a:r>
              <a:rPr lang="ko-KR" altLang="en-US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경북 예천군 </a:t>
            </a:r>
            <a:r>
              <a:rPr lang="ko-KR" altLang="en-US" sz="1300" kern="0" spc="300" dirty="0" err="1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예천읍</a:t>
            </a:r>
            <a:r>
              <a:rPr lang="ko-KR" altLang="en-US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 </a:t>
            </a:r>
            <a:r>
              <a:rPr lang="ko-KR" altLang="en-US" sz="1300" kern="0" spc="300" dirty="0" err="1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군청길</a:t>
            </a:r>
            <a:r>
              <a:rPr lang="ko-KR" altLang="en-US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 </a:t>
            </a:r>
            <a:r>
              <a:rPr lang="en-US" altLang="ko-KR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24, </a:t>
            </a:r>
            <a:r>
              <a:rPr lang="ko-KR" altLang="en-US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여성회관 </a:t>
            </a:r>
            <a:r>
              <a:rPr lang="en-US" altLang="ko-KR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1</a:t>
            </a:r>
            <a:r>
              <a:rPr lang="ko-KR" altLang="en-US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층 </a:t>
            </a:r>
          </a:p>
          <a:p>
            <a:pPr fontAlgn="base" latinLnBrk="0">
              <a:lnSpc>
                <a:spcPct val="200000"/>
              </a:lnSpc>
            </a:pPr>
            <a:r>
              <a:rPr lang="ko-KR" altLang="en-US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〇 </a:t>
            </a:r>
            <a:r>
              <a:rPr lang="ko-KR" altLang="en-US" sz="1300" kern="0" spc="300" dirty="0" smtClean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문의처 </a:t>
            </a:r>
            <a:r>
              <a:rPr lang="en-US" altLang="ko-KR" sz="1300" kern="0" spc="300" dirty="0" smtClean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- </a:t>
            </a:r>
            <a:r>
              <a:rPr lang="ko-KR" altLang="en-US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예천군다문화가족지원센터 ☎ </a:t>
            </a:r>
            <a:r>
              <a:rPr lang="en-US" altLang="ko-KR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054-654-4320~1</a:t>
            </a:r>
            <a:endParaRPr lang="ko-KR" altLang="en-US" sz="1300" kern="0" spc="300" dirty="0">
              <a:solidFill>
                <a:srgbClr val="000000"/>
              </a:solidFill>
              <a:latin typeface="1훈정글북 R" panose="02020603020101020101" pitchFamily="18" charset="-127"/>
              <a:ea typeface="1훈정글북 R" panose="02020603020101020101" pitchFamily="18" charset="-127"/>
            </a:endParaRPr>
          </a:p>
          <a:p>
            <a:pPr fontAlgn="base" latinLnBrk="0">
              <a:lnSpc>
                <a:spcPct val="200000"/>
              </a:lnSpc>
            </a:pPr>
            <a:r>
              <a:rPr lang="en-US" altLang="ko-KR" sz="1300" kern="0" spc="300" dirty="0" smtClean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          - </a:t>
            </a:r>
            <a:r>
              <a:rPr lang="ko-KR" altLang="en-US" sz="1300" kern="0" spc="300" dirty="0" err="1" smtClean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예천군공동육아나눔터</a:t>
            </a:r>
            <a:r>
              <a:rPr lang="ko-KR" altLang="en-US" sz="1300" kern="0" spc="300" dirty="0" smtClean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 </a:t>
            </a:r>
            <a:r>
              <a:rPr lang="ko-KR" altLang="en-US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☎ </a:t>
            </a:r>
            <a:r>
              <a:rPr lang="en-US" altLang="ko-KR" sz="1300" kern="0" spc="300" dirty="0">
                <a:solidFill>
                  <a:srgbClr val="000000"/>
                </a:solidFill>
                <a:latin typeface="1훈정글북 R" panose="02020603020101020101" pitchFamily="18" charset="-127"/>
                <a:ea typeface="1훈정글북 R" panose="02020603020101020101" pitchFamily="18" charset="-127"/>
              </a:rPr>
              <a:t>054-655-4322</a:t>
            </a:r>
            <a:endParaRPr lang="ko-KR" altLang="en-US" sz="1300" kern="0" spc="300" dirty="0">
              <a:solidFill>
                <a:srgbClr val="000000"/>
              </a:solidFill>
              <a:effectLst/>
              <a:latin typeface="1훈정글북 R" panose="02020603020101020101" pitchFamily="18" charset="-127"/>
              <a:ea typeface="1훈정글북 R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9551590" y="6094090"/>
            <a:ext cx="2492990" cy="411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60000"/>
              </a:lnSpc>
            </a:pPr>
            <a:r>
              <a:rPr lang="en-US" altLang="ko-KR" sz="15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예천군다문화가족지원센터</a:t>
            </a:r>
            <a:endParaRPr lang="en-US" altLang="ko-KR" sz="15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0"/>
            <a:ext cx="12190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6" name="_x188199656" descr="EMB00010dc846f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1" r="7144" b="5925"/>
          <a:stretch>
            <a:fillRect/>
          </a:stretch>
        </p:blipFill>
        <p:spPr bwMode="auto">
          <a:xfrm>
            <a:off x="9059465" y="6097104"/>
            <a:ext cx="492125" cy="43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774726" y="549474"/>
            <a:ext cx="75608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spc="300" dirty="0" smtClean="0">
                <a:latin typeface="1훈정글북 R" panose="02020603020101020101" pitchFamily="18" charset="-127"/>
                <a:ea typeface="1훈정글북 R" panose="02020603020101020101" pitchFamily="18" charset="-127"/>
              </a:rPr>
              <a:t>“</a:t>
            </a:r>
            <a:r>
              <a:rPr lang="ko-KR" altLang="en-US" sz="3000" spc="300" dirty="0" smtClean="0">
                <a:latin typeface="1훈정글북 R" panose="02020603020101020101" pitchFamily="18" charset="-127"/>
                <a:ea typeface="1훈정글북 R" panose="02020603020101020101" pitchFamily="18" charset="-127"/>
              </a:rPr>
              <a:t>은퇴자 연계</a:t>
            </a:r>
            <a:r>
              <a:rPr lang="en-US" altLang="ko-KR" sz="3000" spc="300" dirty="0" smtClean="0">
                <a:latin typeface="1훈정글북 R" panose="02020603020101020101" pitchFamily="18" charset="-127"/>
                <a:ea typeface="1훈정글북 R" panose="02020603020101020101" pitchFamily="18" charset="-127"/>
              </a:rPr>
              <a:t>“ </a:t>
            </a:r>
            <a:r>
              <a:rPr lang="ko-KR" altLang="en-US" sz="3000" spc="300" dirty="0" smtClean="0">
                <a:latin typeface="1훈정글북 R" panose="02020603020101020101" pitchFamily="18" charset="-127"/>
                <a:ea typeface="1훈정글북 R" panose="02020603020101020101" pitchFamily="18" charset="-127"/>
              </a:rPr>
              <a:t>야간 </a:t>
            </a:r>
            <a:r>
              <a:rPr lang="ko-KR" altLang="en-US" sz="3000" spc="300" dirty="0" err="1" smtClean="0">
                <a:latin typeface="1훈정글북 R" panose="02020603020101020101" pitchFamily="18" charset="-127"/>
                <a:ea typeface="1훈정글북 R" panose="02020603020101020101" pitchFamily="18" charset="-127"/>
              </a:rPr>
              <a:t>아이돌봄</a:t>
            </a:r>
            <a:r>
              <a:rPr lang="ko-KR" altLang="en-US" sz="3000" spc="300" dirty="0" smtClean="0">
                <a:latin typeface="1훈정글북 R" panose="02020603020101020101" pitchFamily="18" charset="-127"/>
                <a:ea typeface="1훈정글북 R" panose="02020603020101020101" pitchFamily="18" charset="-127"/>
              </a:rPr>
              <a:t> 이용 안내</a:t>
            </a:r>
            <a:endParaRPr lang="ko-KR" altLang="en-US" sz="3000" spc="300" dirty="0">
              <a:latin typeface="1훈정글북 R" panose="02020603020101020101" pitchFamily="18" charset="-127"/>
              <a:ea typeface="1훈정글북 R" panose="0202060302010102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11501</TotalTime>
  <Words>122</Words>
  <Application>Microsoft Office PowerPoint</Application>
  <PresentationFormat>사용자 지정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Arial</vt:lpstr>
      <vt:lpstr>Noto Sans</vt:lpstr>
      <vt:lpstr>맑은 고딕</vt:lpstr>
      <vt:lpstr>굴림체</vt:lpstr>
      <vt:lpstr>1훈정글북 R</vt:lpstr>
      <vt:lpstr>Office 테마</vt:lpstr>
      <vt:lpstr>PowerPoint 프레젠테이션</vt:lpstr>
    </vt:vector>
  </TitlesOfParts>
  <Company>(주) 예스폼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예스폼 템플릿</dc:title>
  <dc:creator>문서서식 예스폼(www.yesform.com) 김다혜</dc:creator>
  <cp:keywords>www.yesform.com</cp:keywords>
  <dc:description>본 문서의 저작권은 예스폼(yesform)에 있으며
무단 복제 배포시 법적인 제재를 받을 수 있습니다.</dc:description>
  <cp:lastModifiedBy>Library2</cp:lastModifiedBy>
  <cp:revision>1061</cp:revision>
  <dcterms:created xsi:type="dcterms:W3CDTF">2010-02-01T08:03:16Z</dcterms:created>
  <dcterms:modified xsi:type="dcterms:W3CDTF">2019-07-04T00:27:58Z</dcterms:modified>
</cp:coreProperties>
</file>