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/>
        </p:nvSpPr>
        <p:spPr bwMode="gray">
          <a:xfrm>
            <a:off x="11393715" y="5873327"/>
            <a:ext cx="798285" cy="987315"/>
          </a:xfrm>
          <a:custGeom>
            <a:avLst/>
            <a:gdLst>
              <a:gd name="connsiteX0" fmla="*/ 587828 w 598714"/>
              <a:gd name="connsiteY0" fmla="*/ 0 h 979714"/>
              <a:gd name="connsiteX1" fmla="*/ 598714 w 598714"/>
              <a:gd name="connsiteY1" fmla="*/ 979714 h 979714"/>
              <a:gd name="connsiteX2" fmla="*/ 174171 w 598714"/>
              <a:gd name="connsiteY2" fmla="*/ 968828 h 979714"/>
              <a:gd name="connsiteX3" fmla="*/ 0 w 598714"/>
              <a:gd name="connsiteY3" fmla="*/ 185057 h 979714"/>
              <a:gd name="connsiteX4" fmla="*/ 587828 w 598714"/>
              <a:gd name="connsiteY4" fmla="*/ 0 h 979714"/>
              <a:gd name="connsiteX0" fmla="*/ 595944 w 598714"/>
              <a:gd name="connsiteY0" fmla="*/ 0 h 984674"/>
              <a:gd name="connsiteX1" fmla="*/ 598714 w 598714"/>
              <a:gd name="connsiteY1" fmla="*/ 984674 h 984674"/>
              <a:gd name="connsiteX2" fmla="*/ 174171 w 598714"/>
              <a:gd name="connsiteY2" fmla="*/ 973788 h 984674"/>
              <a:gd name="connsiteX3" fmla="*/ 0 w 598714"/>
              <a:gd name="connsiteY3" fmla="*/ 190017 h 984674"/>
              <a:gd name="connsiteX4" fmla="*/ 595944 w 598714"/>
              <a:gd name="connsiteY4" fmla="*/ 0 h 984674"/>
              <a:gd name="connsiteX0" fmla="*/ 595944 w 598714"/>
              <a:gd name="connsiteY0" fmla="*/ 0 h 987315"/>
              <a:gd name="connsiteX1" fmla="*/ 598714 w 598714"/>
              <a:gd name="connsiteY1" fmla="*/ 984674 h 987315"/>
              <a:gd name="connsiteX2" fmla="*/ 179582 w 598714"/>
              <a:gd name="connsiteY2" fmla="*/ 987315 h 987315"/>
              <a:gd name="connsiteX3" fmla="*/ 0 w 598714"/>
              <a:gd name="connsiteY3" fmla="*/ 190017 h 987315"/>
              <a:gd name="connsiteX4" fmla="*/ 595944 w 598714"/>
              <a:gd name="connsiteY4" fmla="*/ 0 h 98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8714" h="987315">
                <a:moveTo>
                  <a:pt x="595944" y="0"/>
                </a:moveTo>
                <a:cubicBezTo>
                  <a:pt x="596867" y="328225"/>
                  <a:pt x="597791" y="656449"/>
                  <a:pt x="598714" y="984674"/>
                </a:cubicBezTo>
                <a:lnTo>
                  <a:pt x="179582" y="987315"/>
                </a:lnTo>
                <a:lnTo>
                  <a:pt x="0" y="190017"/>
                </a:lnTo>
                <a:lnTo>
                  <a:pt x="5959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Freeform 15"/>
          <p:cNvSpPr/>
          <p:nvPr/>
        </p:nvSpPr>
        <p:spPr bwMode="gray">
          <a:xfrm>
            <a:off x="10406744" y="2677887"/>
            <a:ext cx="1790009" cy="3298371"/>
          </a:xfrm>
          <a:custGeom>
            <a:avLst/>
            <a:gdLst>
              <a:gd name="connsiteX0" fmla="*/ 0 w 1338943"/>
              <a:gd name="connsiteY0" fmla="*/ 206828 h 3298371"/>
              <a:gd name="connsiteX1" fmla="*/ 1338943 w 1338943"/>
              <a:gd name="connsiteY1" fmla="*/ 0 h 3298371"/>
              <a:gd name="connsiteX2" fmla="*/ 1328057 w 1338943"/>
              <a:gd name="connsiteY2" fmla="*/ 3102428 h 3298371"/>
              <a:gd name="connsiteX3" fmla="*/ 718457 w 1338943"/>
              <a:gd name="connsiteY3" fmla="*/ 3298371 h 3298371"/>
              <a:gd name="connsiteX4" fmla="*/ 0 w 1338943"/>
              <a:gd name="connsiteY4" fmla="*/ 206828 h 3298371"/>
              <a:gd name="connsiteX0" fmla="*/ 0 w 1342507"/>
              <a:gd name="connsiteY0" fmla="*/ 206828 h 3298371"/>
              <a:gd name="connsiteX1" fmla="*/ 1338943 w 1342507"/>
              <a:gd name="connsiteY1" fmla="*/ 0 h 3298371"/>
              <a:gd name="connsiteX2" fmla="*/ 1338878 w 1342507"/>
              <a:gd name="connsiteY2" fmla="*/ 3097919 h 3298371"/>
              <a:gd name="connsiteX3" fmla="*/ 718457 w 1342507"/>
              <a:gd name="connsiteY3" fmla="*/ 3298371 h 3298371"/>
              <a:gd name="connsiteX4" fmla="*/ 0 w 1342507"/>
              <a:gd name="connsiteY4" fmla="*/ 206828 h 32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2507" h="3298371">
                <a:moveTo>
                  <a:pt x="0" y="206828"/>
                </a:moveTo>
                <a:lnTo>
                  <a:pt x="1338943" y="0"/>
                </a:lnTo>
                <a:cubicBezTo>
                  <a:pt x="1335314" y="1034143"/>
                  <a:pt x="1342507" y="2063776"/>
                  <a:pt x="1338878" y="3097919"/>
                </a:cubicBezTo>
                <a:lnTo>
                  <a:pt x="718457" y="3298371"/>
                </a:lnTo>
                <a:lnTo>
                  <a:pt x="0" y="2068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reeform 14"/>
          <p:cNvSpPr/>
          <p:nvPr/>
        </p:nvSpPr>
        <p:spPr bwMode="gray">
          <a:xfrm>
            <a:off x="-14515" y="2917372"/>
            <a:ext cx="11509829" cy="3940629"/>
          </a:xfrm>
          <a:custGeom>
            <a:avLst/>
            <a:gdLst>
              <a:gd name="connsiteX0" fmla="*/ 0 w 8632372"/>
              <a:gd name="connsiteY0" fmla="*/ 3940629 h 3940629"/>
              <a:gd name="connsiteX1" fmla="*/ 2732315 w 8632372"/>
              <a:gd name="connsiteY1" fmla="*/ 783772 h 3940629"/>
              <a:gd name="connsiteX2" fmla="*/ 7696200 w 8632372"/>
              <a:gd name="connsiteY2" fmla="*/ 0 h 3940629"/>
              <a:gd name="connsiteX3" fmla="*/ 8632372 w 8632372"/>
              <a:gd name="connsiteY3" fmla="*/ 3940629 h 3940629"/>
              <a:gd name="connsiteX4" fmla="*/ 0 w 8632372"/>
              <a:gd name="connsiteY4" fmla="*/ 3940629 h 394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2372" h="3940629">
                <a:moveTo>
                  <a:pt x="0" y="3940629"/>
                </a:moveTo>
                <a:lnTo>
                  <a:pt x="2732315" y="783772"/>
                </a:lnTo>
                <a:lnTo>
                  <a:pt x="7696200" y="0"/>
                </a:lnTo>
                <a:lnTo>
                  <a:pt x="8632372" y="3940629"/>
                </a:lnTo>
                <a:lnTo>
                  <a:pt x="0" y="3940629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>
            <a:off x="865632" y="6419088"/>
            <a:ext cx="10460736" cy="36576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11558016" y="6419088"/>
            <a:ext cx="633984" cy="365760"/>
          </a:xfrm>
        </p:spPr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Freeform 8"/>
          <p:cNvSpPr/>
          <p:nvPr/>
        </p:nvSpPr>
        <p:spPr bwMode="gray">
          <a:xfrm>
            <a:off x="2363433" y="1"/>
            <a:ext cx="1747915" cy="1115627"/>
          </a:xfrm>
          <a:custGeom>
            <a:avLst/>
            <a:gdLst>
              <a:gd name="connsiteX0" fmla="*/ 0 w 1310936"/>
              <a:gd name="connsiteY0" fmla="*/ 0 h 1115627"/>
              <a:gd name="connsiteX1" fmla="*/ 435006 w 1310936"/>
              <a:gd name="connsiteY1" fmla="*/ 1115627 h 1115627"/>
              <a:gd name="connsiteX2" fmla="*/ 1310936 w 1310936"/>
              <a:gd name="connsiteY2" fmla="*/ 645111 h 1115627"/>
              <a:gd name="connsiteX3" fmla="*/ 1222159 w 1310936"/>
              <a:gd name="connsiteY3" fmla="*/ 0 h 1115627"/>
              <a:gd name="connsiteX4" fmla="*/ 0 w 1310936"/>
              <a:gd name="connsiteY4" fmla="*/ 0 h 1115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0936" h="1115627">
                <a:moveTo>
                  <a:pt x="0" y="0"/>
                </a:moveTo>
                <a:lnTo>
                  <a:pt x="435006" y="1115627"/>
                </a:lnTo>
                <a:lnTo>
                  <a:pt x="1310936" y="645111"/>
                </a:lnTo>
                <a:lnTo>
                  <a:pt x="122215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Freeform 7"/>
          <p:cNvSpPr/>
          <p:nvPr/>
        </p:nvSpPr>
        <p:spPr bwMode="gray">
          <a:xfrm>
            <a:off x="-7890" y="1"/>
            <a:ext cx="2693033" cy="1452979"/>
          </a:xfrm>
          <a:custGeom>
            <a:avLst/>
            <a:gdLst>
              <a:gd name="connsiteX0" fmla="*/ 0 w 2013857"/>
              <a:gd name="connsiteY0" fmla="*/ 10886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10886 h 1436914"/>
              <a:gd name="connsiteX0" fmla="*/ 0 w 2013857"/>
              <a:gd name="connsiteY0" fmla="*/ 2008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2008 h 1436914"/>
              <a:gd name="connsiteX0" fmla="*/ 5918 w 2019775"/>
              <a:gd name="connsiteY0" fmla="*/ 2008 h 1452979"/>
              <a:gd name="connsiteX1" fmla="*/ 5918 w 2019775"/>
              <a:gd name="connsiteY1" fmla="*/ 1436914 h 1452979"/>
              <a:gd name="connsiteX2" fmla="*/ 0 w 2019775"/>
              <a:gd name="connsiteY2" fmla="*/ 1452979 h 1452979"/>
              <a:gd name="connsiteX3" fmla="*/ 2019775 w 2019775"/>
              <a:gd name="connsiteY3" fmla="*/ 794657 h 1452979"/>
              <a:gd name="connsiteX4" fmla="*/ 1693204 w 2019775"/>
              <a:gd name="connsiteY4" fmla="*/ 0 h 1452979"/>
              <a:gd name="connsiteX5" fmla="*/ 5918 w 2019775"/>
              <a:gd name="connsiteY5" fmla="*/ 2008 h 1452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9775" h="1452979">
                <a:moveTo>
                  <a:pt x="5918" y="2008"/>
                </a:moveTo>
                <a:lnTo>
                  <a:pt x="5918" y="1436914"/>
                </a:lnTo>
                <a:lnTo>
                  <a:pt x="0" y="1452979"/>
                </a:lnTo>
                <a:lnTo>
                  <a:pt x="2019775" y="794657"/>
                </a:lnTo>
                <a:lnTo>
                  <a:pt x="1693204" y="0"/>
                </a:lnTo>
                <a:lnTo>
                  <a:pt x="5918" y="200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Freeform 10"/>
          <p:cNvSpPr/>
          <p:nvPr/>
        </p:nvSpPr>
        <p:spPr bwMode="gray">
          <a:xfrm>
            <a:off x="-4175" y="895611"/>
            <a:ext cx="2875420" cy="1399784"/>
          </a:xfrm>
          <a:custGeom>
            <a:avLst/>
            <a:gdLst>
              <a:gd name="connsiteX0" fmla="*/ 2048006 w 2148214"/>
              <a:gd name="connsiteY0" fmla="*/ 0 h 1399784"/>
              <a:gd name="connsiteX1" fmla="*/ 2148214 w 2148214"/>
              <a:gd name="connsiteY1" fmla="*/ 253652 h 1399784"/>
              <a:gd name="connsiteX2" fmla="*/ 0 w 2148214"/>
              <a:gd name="connsiteY2" fmla="*/ 1399784 h 1399784"/>
              <a:gd name="connsiteX3" fmla="*/ 0 w 2148214"/>
              <a:gd name="connsiteY3" fmla="*/ 676405 h 1399784"/>
              <a:gd name="connsiteX4" fmla="*/ 2048006 w 2148214"/>
              <a:gd name="connsiteY4" fmla="*/ 0 h 1399784"/>
              <a:gd name="connsiteX0" fmla="*/ 2048006 w 2156565"/>
              <a:gd name="connsiteY0" fmla="*/ 0 h 1399784"/>
              <a:gd name="connsiteX1" fmla="*/ 2156565 w 2156565"/>
              <a:gd name="connsiteY1" fmla="*/ 247389 h 1399784"/>
              <a:gd name="connsiteX2" fmla="*/ 0 w 2156565"/>
              <a:gd name="connsiteY2" fmla="*/ 1399784 h 1399784"/>
              <a:gd name="connsiteX3" fmla="*/ 0 w 2156565"/>
              <a:gd name="connsiteY3" fmla="*/ 676405 h 1399784"/>
              <a:gd name="connsiteX4" fmla="*/ 2048006 w 2156565"/>
              <a:gd name="connsiteY4" fmla="*/ 0 h 1399784"/>
              <a:gd name="connsiteX0" fmla="*/ 2060532 w 2156565"/>
              <a:gd name="connsiteY0" fmla="*/ 0 h 1399784"/>
              <a:gd name="connsiteX1" fmla="*/ 2156565 w 2156565"/>
              <a:gd name="connsiteY1" fmla="*/ 247389 h 1399784"/>
              <a:gd name="connsiteX2" fmla="*/ 0 w 2156565"/>
              <a:gd name="connsiteY2" fmla="*/ 1399784 h 1399784"/>
              <a:gd name="connsiteX3" fmla="*/ 0 w 2156565"/>
              <a:gd name="connsiteY3" fmla="*/ 676405 h 1399784"/>
              <a:gd name="connsiteX4" fmla="*/ 2060532 w 2156565"/>
              <a:gd name="connsiteY4" fmla="*/ 0 h 1399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6565" h="1399784">
                <a:moveTo>
                  <a:pt x="2060532" y="0"/>
                </a:moveTo>
                <a:lnTo>
                  <a:pt x="2156565" y="247389"/>
                </a:lnTo>
                <a:lnTo>
                  <a:pt x="0" y="1399784"/>
                </a:lnTo>
                <a:lnTo>
                  <a:pt x="0" y="676405"/>
                </a:lnTo>
                <a:lnTo>
                  <a:pt x="206053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>
          <a:xfrm>
            <a:off x="48768" y="36576"/>
            <a:ext cx="2474976" cy="365760"/>
          </a:xfrm>
        </p:spPr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18" name="Oval 17"/>
          <p:cNvSpPr/>
          <p:nvPr/>
        </p:nvSpPr>
        <p:spPr bwMode="gray">
          <a:xfrm>
            <a:off x="10119360" y="283464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Oval 18"/>
          <p:cNvSpPr/>
          <p:nvPr/>
        </p:nvSpPr>
        <p:spPr bwMode="gray">
          <a:xfrm>
            <a:off x="10728960" y="283464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Oval 19"/>
          <p:cNvSpPr/>
          <p:nvPr/>
        </p:nvSpPr>
        <p:spPr bwMode="gray">
          <a:xfrm>
            <a:off x="11338560" y="283464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902208" y="1755648"/>
            <a:ext cx="10363200" cy="1069848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902208" y="2834640"/>
            <a:ext cx="8583168" cy="59436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0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488" y="128016"/>
            <a:ext cx="8193024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7048"/>
            <a:ext cx="10972800" cy="459943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Oval 6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Oval 7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/>
          <p:cNvSpPr/>
          <p:nvPr/>
        </p:nvSpPr>
        <p:spPr bwMode="gray">
          <a:xfrm>
            <a:off x="16215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 bwMode="gray">
          <a:xfrm>
            <a:off x="101803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Oval 11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30823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 bwMode="gray">
          <a:xfrm flipH="1" flipV="1">
            <a:off x="9025831" y="6204296"/>
            <a:ext cx="1137093" cy="653704"/>
          </a:xfrm>
          <a:custGeom>
            <a:avLst/>
            <a:gdLst>
              <a:gd name="connsiteX0" fmla="*/ 0 w 1310936"/>
              <a:gd name="connsiteY0" fmla="*/ 0 h 1115627"/>
              <a:gd name="connsiteX1" fmla="*/ 435006 w 1310936"/>
              <a:gd name="connsiteY1" fmla="*/ 1115627 h 1115627"/>
              <a:gd name="connsiteX2" fmla="*/ 1310936 w 1310936"/>
              <a:gd name="connsiteY2" fmla="*/ 645111 h 1115627"/>
              <a:gd name="connsiteX3" fmla="*/ 1222159 w 1310936"/>
              <a:gd name="connsiteY3" fmla="*/ 0 h 1115627"/>
              <a:gd name="connsiteX4" fmla="*/ 0 w 1310936"/>
              <a:gd name="connsiteY4" fmla="*/ 0 h 1115627"/>
              <a:gd name="connsiteX0" fmla="*/ 0 w 1310936"/>
              <a:gd name="connsiteY0" fmla="*/ 0 h 1063415"/>
              <a:gd name="connsiteX1" fmla="*/ 414592 w 1310936"/>
              <a:gd name="connsiteY1" fmla="*/ 1063415 h 1063415"/>
              <a:gd name="connsiteX2" fmla="*/ 1310936 w 1310936"/>
              <a:gd name="connsiteY2" fmla="*/ 645111 h 1063415"/>
              <a:gd name="connsiteX3" fmla="*/ 1222159 w 1310936"/>
              <a:gd name="connsiteY3" fmla="*/ 0 h 1063415"/>
              <a:gd name="connsiteX4" fmla="*/ 0 w 1310936"/>
              <a:gd name="connsiteY4" fmla="*/ 0 h 1063415"/>
              <a:gd name="connsiteX0" fmla="*/ 0 w 1328969"/>
              <a:gd name="connsiteY0" fmla="*/ 0 h 1063415"/>
              <a:gd name="connsiteX1" fmla="*/ 414592 w 1328969"/>
              <a:gd name="connsiteY1" fmla="*/ 1063415 h 1063415"/>
              <a:gd name="connsiteX2" fmla="*/ 1328969 w 1328969"/>
              <a:gd name="connsiteY2" fmla="*/ 764808 h 1063415"/>
              <a:gd name="connsiteX3" fmla="*/ 1222159 w 1328969"/>
              <a:gd name="connsiteY3" fmla="*/ 0 h 1063415"/>
              <a:gd name="connsiteX4" fmla="*/ 0 w 1328969"/>
              <a:gd name="connsiteY4" fmla="*/ 0 h 1063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8969" h="1063415">
                <a:moveTo>
                  <a:pt x="0" y="0"/>
                </a:moveTo>
                <a:lnTo>
                  <a:pt x="414592" y="1063415"/>
                </a:lnTo>
                <a:lnTo>
                  <a:pt x="1328969" y="764808"/>
                </a:lnTo>
                <a:lnTo>
                  <a:pt x="122215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Freeform 12"/>
          <p:cNvSpPr/>
          <p:nvPr/>
        </p:nvSpPr>
        <p:spPr bwMode="gray">
          <a:xfrm flipH="1" flipV="1">
            <a:off x="9882508" y="5623560"/>
            <a:ext cx="2316480" cy="1234440"/>
          </a:xfrm>
          <a:custGeom>
            <a:avLst/>
            <a:gdLst>
              <a:gd name="connsiteX0" fmla="*/ 0 w 2013857"/>
              <a:gd name="connsiteY0" fmla="*/ 10886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10886 h 1436914"/>
              <a:gd name="connsiteX0" fmla="*/ 0 w 2013857"/>
              <a:gd name="connsiteY0" fmla="*/ 2008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2008 h 1436914"/>
              <a:gd name="connsiteX0" fmla="*/ 5918 w 2019775"/>
              <a:gd name="connsiteY0" fmla="*/ 2008 h 1452979"/>
              <a:gd name="connsiteX1" fmla="*/ 5918 w 2019775"/>
              <a:gd name="connsiteY1" fmla="*/ 1436914 h 1452979"/>
              <a:gd name="connsiteX2" fmla="*/ 0 w 2019775"/>
              <a:gd name="connsiteY2" fmla="*/ 1452979 h 1452979"/>
              <a:gd name="connsiteX3" fmla="*/ 2019775 w 2019775"/>
              <a:gd name="connsiteY3" fmla="*/ 794657 h 1452979"/>
              <a:gd name="connsiteX4" fmla="*/ 1693204 w 2019775"/>
              <a:gd name="connsiteY4" fmla="*/ 0 h 1452979"/>
              <a:gd name="connsiteX5" fmla="*/ 5918 w 2019775"/>
              <a:gd name="connsiteY5" fmla="*/ 2008 h 1452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9775" h="1452979">
                <a:moveTo>
                  <a:pt x="5918" y="2008"/>
                </a:moveTo>
                <a:lnTo>
                  <a:pt x="5918" y="1436914"/>
                </a:lnTo>
                <a:lnTo>
                  <a:pt x="0" y="1452979"/>
                </a:lnTo>
                <a:lnTo>
                  <a:pt x="2019775" y="794657"/>
                </a:lnTo>
                <a:lnTo>
                  <a:pt x="1693204" y="0"/>
                </a:lnTo>
                <a:lnTo>
                  <a:pt x="5918" y="200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/>
          <p:cNvGrpSpPr/>
          <p:nvPr/>
        </p:nvGrpSpPr>
        <p:grpSpPr bwMode="gray">
          <a:xfrm>
            <a:off x="-7891" y="0"/>
            <a:ext cx="3206496" cy="1783080"/>
            <a:chOff x="-5918" y="0"/>
            <a:chExt cx="3089429" cy="2295395"/>
          </a:xfrm>
        </p:grpSpPr>
        <p:sp>
          <p:nvSpPr>
            <p:cNvPr id="8" name="Freeform 7"/>
            <p:cNvSpPr/>
            <p:nvPr userDrawn="1"/>
          </p:nvSpPr>
          <p:spPr bwMode="gray">
            <a:xfrm>
              <a:off x="1772575" y="0"/>
              <a:ext cx="1310936" cy="1115627"/>
            </a:xfrm>
            <a:custGeom>
              <a:avLst/>
              <a:gdLst>
                <a:gd name="connsiteX0" fmla="*/ 0 w 1310936"/>
                <a:gd name="connsiteY0" fmla="*/ 0 h 1115627"/>
                <a:gd name="connsiteX1" fmla="*/ 435006 w 1310936"/>
                <a:gd name="connsiteY1" fmla="*/ 1115627 h 1115627"/>
                <a:gd name="connsiteX2" fmla="*/ 1310936 w 1310936"/>
                <a:gd name="connsiteY2" fmla="*/ 645111 h 1115627"/>
                <a:gd name="connsiteX3" fmla="*/ 1222159 w 1310936"/>
                <a:gd name="connsiteY3" fmla="*/ 0 h 1115627"/>
                <a:gd name="connsiteX4" fmla="*/ 0 w 1310936"/>
                <a:gd name="connsiteY4" fmla="*/ 0 h 111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0936" h="1115627">
                  <a:moveTo>
                    <a:pt x="0" y="0"/>
                  </a:moveTo>
                  <a:lnTo>
                    <a:pt x="435006" y="1115627"/>
                  </a:lnTo>
                  <a:lnTo>
                    <a:pt x="1310936" y="645111"/>
                  </a:lnTo>
                  <a:lnTo>
                    <a:pt x="122215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" name="Freeform 8"/>
            <p:cNvSpPr/>
            <p:nvPr userDrawn="1"/>
          </p:nvSpPr>
          <p:spPr bwMode="gray">
            <a:xfrm>
              <a:off x="-5918" y="0"/>
              <a:ext cx="2019775" cy="1452979"/>
            </a:xfrm>
            <a:custGeom>
              <a:avLst/>
              <a:gdLst>
                <a:gd name="connsiteX0" fmla="*/ 0 w 2013857"/>
                <a:gd name="connsiteY0" fmla="*/ 10886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10886 h 1436914"/>
                <a:gd name="connsiteX0" fmla="*/ 0 w 2013857"/>
                <a:gd name="connsiteY0" fmla="*/ 2008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2008 h 1436914"/>
                <a:gd name="connsiteX0" fmla="*/ 5918 w 2019775"/>
                <a:gd name="connsiteY0" fmla="*/ 2008 h 1452979"/>
                <a:gd name="connsiteX1" fmla="*/ 5918 w 2019775"/>
                <a:gd name="connsiteY1" fmla="*/ 1436914 h 1452979"/>
                <a:gd name="connsiteX2" fmla="*/ 0 w 2019775"/>
                <a:gd name="connsiteY2" fmla="*/ 1452979 h 1452979"/>
                <a:gd name="connsiteX3" fmla="*/ 2019775 w 2019775"/>
                <a:gd name="connsiteY3" fmla="*/ 794657 h 1452979"/>
                <a:gd name="connsiteX4" fmla="*/ 1693204 w 2019775"/>
                <a:gd name="connsiteY4" fmla="*/ 0 h 1452979"/>
                <a:gd name="connsiteX5" fmla="*/ 5918 w 2019775"/>
                <a:gd name="connsiteY5" fmla="*/ 2008 h 1452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775" h="1452979">
                  <a:moveTo>
                    <a:pt x="5918" y="2008"/>
                  </a:moveTo>
                  <a:lnTo>
                    <a:pt x="5918" y="1436914"/>
                  </a:lnTo>
                  <a:lnTo>
                    <a:pt x="0" y="1452979"/>
                  </a:lnTo>
                  <a:lnTo>
                    <a:pt x="2019775" y="794657"/>
                  </a:lnTo>
                  <a:lnTo>
                    <a:pt x="1693204" y="0"/>
                  </a:lnTo>
                  <a:lnTo>
                    <a:pt x="5918" y="20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Freeform 9"/>
            <p:cNvSpPr/>
            <p:nvPr userDrawn="1"/>
          </p:nvSpPr>
          <p:spPr bwMode="gray">
            <a:xfrm>
              <a:off x="-3132" y="895611"/>
              <a:ext cx="2156565" cy="1399784"/>
            </a:xfrm>
            <a:custGeom>
              <a:avLst/>
              <a:gdLst>
                <a:gd name="connsiteX0" fmla="*/ 2048006 w 2148214"/>
                <a:gd name="connsiteY0" fmla="*/ 0 h 1399784"/>
                <a:gd name="connsiteX1" fmla="*/ 2148214 w 2148214"/>
                <a:gd name="connsiteY1" fmla="*/ 253652 h 1399784"/>
                <a:gd name="connsiteX2" fmla="*/ 0 w 2148214"/>
                <a:gd name="connsiteY2" fmla="*/ 1399784 h 1399784"/>
                <a:gd name="connsiteX3" fmla="*/ 0 w 2148214"/>
                <a:gd name="connsiteY3" fmla="*/ 676405 h 1399784"/>
                <a:gd name="connsiteX4" fmla="*/ 2048006 w 2148214"/>
                <a:gd name="connsiteY4" fmla="*/ 0 h 1399784"/>
                <a:gd name="connsiteX0" fmla="*/ 2048006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48006 w 2156565"/>
                <a:gd name="connsiteY4" fmla="*/ 0 h 1399784"/>
                <a:gd name="connsiteX0" fmla="*/ 2060532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60532 w 2156565"/>
                <a:gd name="connsiteY4" fmla="*/ 0 h 139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565" h="1399784">
                  <a:moveTo>
                    <a:pt x="2060532" y="0"/>
                  </a:moveTo>
                  <a:lnTo>
                    <a:pt x="2156565" y="247389"/>
                  </a:lnTo>
                  <a:lnTo>
                    <a:pt x="0" y="1399784"/>
                  </a:lnTo>
                  <a:lnTo>
                    <a:pt x="0" y="676405"/>
                  </a:lnTo>
                  <a:lnTo>
                    <a:pt x="20605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gray">
          <a:xfrm>
            <a:off x="9339072" y="274639"/>
            <a:ext cx="224332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gray">
          <a:xfrm>
            <a:off x="609600" y="274639"/>
            <a:ext cx="8534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>
            <a:off x="609600" y="6583680"/>
            <a:ext cx="2844800" cy="228600"/>
          </a:xfrm>
        </p:spPr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>
            <a:off x="3560064" y="6583680"/>
            <a:ext cx="5486400" cy="2286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9351264" y="6583680"/>
            <a:ext cx="609600" cy="228600"/>
          </a:xfrm>
        </p:spPr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7692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09728"/>
            <a:ext cx="79248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7048"/>
            <a:ext cx="10972800" cy="459943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Oval 6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Oval 7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/>
          <p:cNvSpPr/>
          <p:nvPr/>
        </p:nvSpPr>
        <p:spPr bwMode="gray">
          <a:xfrm>
            <a:off x="16215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 bwMode="gray">
          <a:xfrm>
            <a:off x="101803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Oval 11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77902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3438145"/>
            <a:ext cx="10314432" cy="135293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2706624" y="1929384"/>
            <a:ext cx="8558784" cy="149961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Oval 6"/>
          <p:cNvSpPr/>
          <p:nvPr/>
        </p:nvSpPr>
        <p:spPr bwMode="gray">
          <a:xfrm>
            <a:off x="1011936" y="3099816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Oval 7"/>
          <p:cNvSpPr/>
          <p:nvPr/>
        </p:nvSpPr>
        <p:spPr bwMode="gray">
          <a:xfrm>
            <a:off x="1621536" y="3099816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/>
          <p:cNvSpPr/>
          <p:nvPr/>
        </p:nvSpPr>
        <p:spPr bwMode="gray">
          <a:xfrm>
            <a:off x="2231136" y="3099816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262057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488" y="73152"/>
            <a:ext cx="8193024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Oval 7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 bwMode="gray">
          <a:xfrm>
            <a:off x="16215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 bwMode="gray">
          <a:xfrm>
            <a:off x="101803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Oval 11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701657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97408" y="1426464"/>
            <a:ext cx="5388864" cy="786384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2400" b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7408" y="2240280"/>
            <a:ext cx="5401056" cy="3776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6132576" y="1426464"/>
            <a:ext cx="5388864" cy="786384"/>
          </a:xfrm>
        </p:spPr>
        <p:txBody>
          <a:bodyPr anchor="b"/>
          <a:lstStyle>
            <a:lvl1pPr marL="0" indent="0">
              <a:buNone/>
              <a:defRPr sz="2400" b="1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32576" y="2240280"/>
            <a:ext cx="5401056" cy="3776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Oval 9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Oval 14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464" y="73152"/>
            <a:ext cx="93390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6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464" y="109728"/>
            <a:ext cx="9339072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Oval 5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Oval 6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Oval 7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869004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675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 bwMode="gray">
          <a:xfrm>
            <a:off x="-7891" y="0"/>
            <a:ext cx="3206496" cy="1783080"/>
            <a:chOff x="-5918" y="0"/>
            <a:chExt cx="3089429" cy="2295395"/>
          </a:xfrm>
        </p:grpSpPr>
        <p:sp>
          <p:nvSpPr>
            <p:cNvPr id="8" name="Freeform 7"/>
            <p:cNvSpPr/>
            <p:nvPr userDrawn="1"/>
          </p:nvSpPr>
          <p:spPr bwMode="gray">
            <a:xfrm>
              <a:off x="1772575" y="0"/>
              <a:ext cx="1310936" cy="1115627"/>
            </a:xfrm>
            <a:custGeom>
              <a:avLst/>
              <a:gdLst>
                <a:gd name="connsiteX0" fmla="*/ 0 w 1310936"/>
                <a:gd name="connsiteY0" fmla="*/ 0 h 1115627"/>
                <a:gd name="connsiteX1" fmla="*/ 435006 w 1310936"/>
                <a:gd name="connsiteY1" fmla="*/ 1115627 h 1115627"/>
                <a:gd name="connsiteX2" fmla="*/ 1310936 w 1310936"/>
                <a:gd name="connsiteY2" fmla="*/ 645111 h 1115627"/>
                <a:gd name="connsiteX3" fmla="*/ 1222159 w 1310936"/>
                <a:gd name="connsiteY3" fmla="*/ 0 h 1115627"/>
                <a:gd name="connsiteX4" fmla="*/ 0 w 1310936"/>
                <a:gd name="connsiteY4" fmla="*/ 0 h 111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0936" h="1115627">
                  <a:moveTo>
                    <a:pt x="0" y="0"/>
                  </a:moveTo>
                  <a:lnTo>
                    <a:pt x="435006" y="1115627"/>
                  </a:lnTo>
                  <a:lnTo>
                    <a:pt x="1310936" y="645111"/>
                  </a:lnTo>
                  <a:lnTo>
                    <a:pt x="122215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" name="Freeform 8"/>
            <p:cNvSpPr/>
            <p:nvPr userDrawn="1"/>
          </p:nvSpPr>
          <p:spPr bwMode="gray">
            <a:xfrm>
              <a:off x="-5918" y="0"/>
              <a:ext cx="2019775" cy="1452979"/>
            </a:xfrm>
            <a:custGeom>
              <a:avLst/>
              <a:gdLst>
                <a:gd name="connsiteX0" fmla="*/ 0 w 2013857"/>
                <a:gd name="connsiteY0" fmla="*/ 10886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10886 h 1436914"/>
                <a:gd name="connsiteX0" fmla="*/ 0 w 2013857"/>
                <a:gd name="connsiteY0" fmla="*/ 2008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2008 h 1436914"/>
                <a:gd name="connsiteX0" fmla="*/ 5918 w 2019775"/>
                <a:gd name="connsiteY0" fmla="*/ 2008 h 1452979"/>
                <a:gd name="connsiteX1" fmla="*/ 5918 w 2019775"/>
                <a:gd name="connsiteY1" fmla="*/ 1436914 h 1452979"/>
                <a:gd name="connsiteX2" fmla="*/ 0 w 2019775"/>
                <a:gd name="connsiteY2" fmla="*/ 1452979 h 1452979"/>
                <a:gd name="connsiteX3" fmla="*/ 2019775 w 2019775"/>
                <a:gd name="connsiteY3" fmla="*/ 794657 h 1452979"/>
                <a:gd name="connsiteX4" fmla="*/ 1693204 w 2019775"/>
                <a:gd name="connsiteY4" fmla="*/ 0 h 1452979"/>
                <a:gd name="connsiteX5" fmla="*/ 5918 w 2019775"/>
                <a:gd name="connsiteY5" fmla="*/ 2008 h 1452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775" h="1452979">
                  <a:moveTo>
                    <a:pt x="5918" y="2008"/>
                  </a:moveTo>
                  <a:lnTo>
                    <a:pt x="5918" y="1436914"/>
                  </a:lnTo>
                  <a:lnTo>
                    <a:pt x="0" y="1452979"/>
                  </a:lnTo>
                  <a:lnTo>
                    <a:pt x="2019775" y="794657"/>
                  </a:lnTo>
                  <a:lnTo>
                    <a:pt x="1693204" y="0"/>
                  </a:lnTo>
                  <a:lnTo>
                    <a:pt x="5918" y="20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Freeform 9"/>
            <p:cNvSpPr/>
            <p:nvPr userDrawn="1"/>
          </p:nvSpPr>
          <p:spPr bwMode="gray">
            <a:xfrm>
              <a:off x="-3132" y="895611"/>
              <a:ext cx="2156565" cy="1399784"/>
            </a:xfrm>
            <a:custGeom>
              <a:avLst/>
              <a:gdLst>
                <a:gd name="connsiteX0" fmla="*/ 2048006 w 2148214"/>
                <a:gd name="connsiteY0" fmla="*/ 0 h 1399784"/>
                <a:gd name="connsiteX1" fmla="*/ 2148214 w 2148214"/>
                <a:gd name="connsiteY1" fmla="*/ 253652 h 1399784"/>
                <a:gd name="connsiteX2" fmla="*/ 0 w 2148214"/>
                <a:gd name="connsiteY2" fmla="*/ 1399784 h 1399784"/>
                <a:gd name="connsiteX3" fmla="*/ 0 w 2148214"/>
                <a:gd name="connsiteY3" fmla="*/ 676405 h 1399784"/>
                <a:gd name="connsiteX4" fmla="*/ 2048006 w 2148214"/>
                <a:gd name="connsiteY4" fmla="*/ 0 h 1399784"/>
                <a:gd name="connsiteX0" fmla="*/ 2048006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48006 w 2156565"/>
                <a:gd name="connsiteY4" fmla="*/ 0 h 1399784"/>
                <a:gd name="connsiteX0" fmla="*/ 2060532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60532 w 2156565"/>
                <a:gd name="connsiteY4" fmla="*/ 0 h 139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565" h="1399784">
                  <a:moveTo>
                    <a:pt x="2060532" y="0"/>
                  </a:moveTo>
                  <a:lnTo>
                    <a:pt x="2156565" y="247389"/>
                  </a:lnTo>
                  <a:lnTo>
                    <a:pt x="0" y="1399784"/>
                  </a:lnTo>
                  <a:lnTo>
                    <a:pt x="0" y="676405"/>
                  </a:lnTo>
                  <a:lnTo>
                    <a:pt x="20605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767071" y="411480"/>
            <a:ext cx="6864096" cy="1162050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64208"/>
            <a:ext cx="6815667" cy="47000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3440" y="1664208"/>
            <a:ext cx="3767328" cy="4690872"/>
          </a:xfrm>
          <a:solidFill>
            <a:schemeClr val="accent6">
              <a:lumMod val="60000"/>
              <a:lumOff val="40000"/>
            </a:schemeClr>
          </a:solidFill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6343" y="6583680"/>
            <a:ext cx="2844800" cy="228600"/>
          </a:xfrm>
        </p:spPr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59200" y="6583680"/>
            <a:ext cx="6705600" cy="2286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Oval 10"/>
          <p:cNvSpPr/>
          <p:nvPr/>
        </p:nvSpPr>
        <p:spPr bwMode="gray">
          <a:xfrm>
            <a:off x="3011424" y="1161288"/>
            <a:ext cx="377952" cy="283464"/>
          </a:xfrm>
          <a:prstGeom prst="ellipse">
            <a:avLst/>
          </a:prstGeom>
          <a:noFill/>
          <a:ln w="57150">
            <a:solidFill>
              <a:srgbClr val="C1C1C1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Oval 11"/>
          <p:cNvSpPr/>
          <p:nvPr/>
        </p:nvSpPr>
        <p:spPr bwMode="gray">
          <a:xfrm>
            <a:off x="3621024" y="1161288"/>
            <a:ext cx="377952" cy="283464"/>
          </a:xfrm>
          <a:prstGeom prst="ellipse">
            <a:avLst/>
          </a:prstGeom>
          <a:noFill/>
          <a:ln w="57150">
            <a:solidFill>
              <a:srgbClr val="C1C1C1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/>
          <p:nvPr/>
        </p:nvSpPr>
        <p:spPr bwMode="gray">
          <a:xfrm>
            <a:off x="4230624" y="1161288"/>
            <a:ext cx="377952" cy="283464"/>
          </a:xfrm>
          <a:prstGeom prst="ellipse">
            <a:avLst/>
          </a:prstGeom>
          <a:noFill/>
          <a:ln w="57150">
            <a:solidFill>
              <a:srgbClr val="C1C1C1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46812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146048" y="502920"/>
            <a:ext cx="10204704" cy="566928"/>
          </a:xfrm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6048" y="1170432"/>
            <a:ext cx="10192512" cy="4114800"/>
          </a:xfrm>
          <a:solidFill>
            <a:schemeClr val="accent6">
              <a:lumMod val="20000"/>
              <a:lumOff val="8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black">
          <a:xfrm>
            <a:off x="1146048" y="5385816"/>
            <a:ext cx="10204704" cy="7863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Oval 7"/>
          <p:cNvSpPr/>
          <p:nvPr/>
        </p:nvSpPr>
        <p:spPr bwMode="gray">
          <a:xfrm>
            <a:off x="621792" y="658368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/>
          <p:cNvSpPr/>
          <p:nvPr/>
        </p:nvSpPr>
        <p:spPr bwMode="gray">
          <a:xfrm>
            <a:off x="621792" y="5440680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271778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6" name="Freeform 15"/>
          <p:cNvSpPr/>
          <p:nvPr/>
        </p:nvSpPr>
        <p:spPr bwMode="gray">
          <a:xfrm>
            <a:off x="-1" y="6229431"/>
            <a:ext cx="1822764" cy="209846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7073" h="209846">
                <a:moveTo>
                  <a:pt x="0" y="0"/>
                </a:moveTo>
                <a:lnTo>
                  <a:pt x="1230086" y="21771"/>
                </a:lnTo>
                <a:lnTo>
                  <a:pt x="1367073" y="143886"/>
                </a:lnTo>
                <a:lnTo>
                  <a:pt x="521760" y="146472"/>
                </a:lnTo>
                <a:lnTo>
                  <a:pt x="507856" y="209846"/>
                </a:lnTo>
                <a:lnTo>
                  <a:pt x="1833" y="2083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Freeform 16"/>
          <p:cNvSpPr/>
          <p:nvPr/>
        </p:nvSpPr>
        <p:spPr bwMode="gray">
          <a:xfrm>
            <a:off x="749" y="6469524"/>
            <a:ext cx="1451972" cy="388477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8979" h="388477">
                <a:moveTo>
                  <a:pt x="310" y="697"/>
                </a:moveTo>
                <a:lnTo>
                  <a:pt x="498339" y="0"/>
                </a:lnTo>
                <a:lnTo>
                  <a:pt x="464654" y="104880"/>
                </a:lnTo>
                <a:lnTo>
                  <a:pt x="1028546" y="104448"/>
                </a:lnTo>
                <a:lnTo>
                  <a:pt x="1088979" y="388477"/>
                </a:lnTo>
                <a:lnTo>
                  <a:pt x="1035" y="386331"/>
                </a:lnTo>
                <a:cubicBezTo>
                  <a:pt x="0" y="256993"/>
                  <a:pt x="1345" y="130035"/>
                  <a:pt x="310" y="6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Freeform 17"/>
          <p:cNvSpPr/>
          <p:nvPr/>
        </p:nvSpPr>
        <p:spPr bwMode="gray">
          <a:xfrm>
            <a:off x="668880" y="6389202"/>
            <a:ext cx="6048469" cy="160684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6352" h="369387">
                <a:moveTo>
                  <a:pt x="48436" y="0"/>
                </a:moveTo>
                <a:lnTo>
                  <a:pt x="4536352" y="26326"/>
                </a:lnTo>
                <a:lnTo>
                  <a:pt x="4472120" y="299405"/>
                </a:lnTo>
                <a:lnTo>
                  <a:pt x="0" y="369388"/>
                </a:lnTo>
                <a:lnTo>
                  <a:pt x="48436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Freeform 18"/>
          <p:cNvSpPr/>
          <p:nvPr/>
        </p:nvSpPr>
        <p:spPr bwMode="gray">
          <a:xfrm>
            <a:off x="1411361" y="6550388"/>
            <a:ext cx="9519352" cy="318498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48436 w 4536352"/>
              <a:gd name="connsiteY0" fmla="*/ 0 h 369388"/>
              <a:gd name="connsiteX1" fmla="*/ 4536352 w 4536352"/>
              <a:gd name="connsiteY1" fmla="*/ 26326 h 369388"/>
              <a:gd name="connsiteX2" fmla="*/ 4507345 w 4536352"/>
              <a:gd name="connsiteY2" fmla="*/ 341536 h 369388"/>
              <a:gd name="connsiteX3" fmla="*/ 0 w 4536352"/>
              <a:gd name="connsiteY3" fmla="*/ 369388 h 369388"/>
              <a:gd name="connsiteX4" fmla="*/ 48436 w 4536352"/>
              <a:gd name="connsiteY4" fmla="*/ 0 h 369388"/>
              <a:gd name="connsiteX0" fmla="*/ 0 w 4601879"/>
              <a:gd name="connsiteY0" fmla="*/ 52440 h 343062"/>
              <a:gd name="connsiteX1" fmla="*/ 4601879 w 4601879"/>
              <a:gd name="connsiteY1" fmla="*/ 0 h 343062"/>
              <a:gd name="connsiteX2" fmla="*/ 4572872 w 4601879"/>
              <a:gd name="connsiteY2" fmla="*/ 315210 h 343062"/>
              <a:gd name="connsiteX3" fmla="*/ 65527 w 4601879"/>
              <a:gd name="connsiteY3" fmla="*/ 343062 h 343062"/>
              <a:gd name="connsiteX4" fmla="*/ 0 w 4601879"/>
              <a:gd name="connsiteY4" fmla="*/ 52440 h 343062"/>
              <a:gd name="connsiteX0" fmla="*/ 0 w 4563837"/>
              <a:gd name="connsiteY0" fmla="*/ 22845 h 343062"/>
              <a:gd name="connsiteX1" fmla="*/ 4563837 w 4563837"/>
              <a:gd name="connsiteY1" fmla="*/ 0 h 343062"/>
              <a:gd name="connsiteX2" fmla="*/ 4534830 w 4563837"/>
              <a:gd name="connsiteY2" fmla="*/ 315210 h 343062"/>
              <a:gd name="connsiteX3" fmla="*/ 27485 w 4563837"/>
              <a:gd name="connsiteY3" fmla="*/ 343062 h 343062"/>
              <a:gd name="connsiteX4" fmla="*/ 0 w 4563837"/>
              <a:gd name="connsiteY4" fmla="*/ 22845 h 343062"/>
              <a:gd name="connsiteX0" fmla="*/ 0 w 4563837"/>
              <a:gd name="connsiteY0" fmla="*/ 22845 h 332300"/>
              <a:gd name="connsiteX1" fmla="*/ 4563837 w 4563837"/>
              <a:gd name="connsiteY1" fmla="*/ 0 h 332300"/>
              <a:gd name="connsiteX2" fmla="*/ 4534830 w 4563837"/>
              <a:gd name="connsiteY2" fmla="*/ 315210 h 332300"/>
              <a:gd name="connsiteX3" fmla="*/ 32050 w 4563837"/>
              <a:gd name="connsiteY3" fmla="*/ 332300 h 332300"/>
              <a:gd name="connsiteX4" fmla="*/ 0 w 4563837"/>
              <a:gd name="connsiteY4" fmla="*/ 22845 h 332300"/>
              <a:gd name="connsiteX0" fmla="*/ 0 w 4563837"/>
              <a:gd name="connsiteY0" fmla="*/ 22845 h 332300"/>
              <a:gd name="connsiteX1" fmla="*/ 4563837 w 4563837"/>
              <a:gd name="connsiteY1" fmla="*/ 0 h 332300"/>
              <a:gd name="connsiteX2" fmla="*/ 4512005 w 4563837"/>
              <a:gd name="connsiteY2" fmla="*/ 328662 h 332300"/>
              <a:gd name="connsiteX3" fmla="*/ 32050 w 4563837"/>
              <a:gd name="connsiteY3" fmla="*/ 332300 h 332300"/>
              <a:gd name="connsiteX4" fmla="*/ 0 w 4563837"/>
              <a:gd name="connsiteY4" fmla="*/ 22845 h 332300"/>
              <a:gd name="connsiteX0" fmla="*/ 0 w 4562315"/>
              <a:gd name="connsiteY0" fmla="*/ 30917 h 340372"/>
              <a:gd name="connsiteX1" fmla="*/ 4562315 w 4562315"/>
              <a:gd name="connsiteY1" fmla="*/ 0 h 340372"/>
              <a:gd name="connsiteX2" fmla="*/ 4512005 w 4562315"/>
              <a:gd name="connsiteY2" fmla="*/ 336734 h 340372"/>
              <a:gd name="connsiteX3" fmla="*/ 32050 w 4562315"/>
              <a:gd name="connsiteY3" fmla="*/ 340372 h 340372"/>
              <a:gd name="connsiteX4" fmla="*/ 0 w 4562315"/>
              <a:gd name="connsiteY4" fmla="*/ 30917 h 34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2315" h="340372">
                <a:moveTo>
                  <a:pt x="0" y="30917"/>
                </a:moveTo>
                <a:lnTo>
                  <a:pt x="4562315" y="0"/>
                </a:lnTo>
                <a:lnTo>
                  <a:pt x="4512005" y="336734"/>
                </a:lnTo>
                <a:lnTo>
                  <a:pt x="32050" y="340372"/>
                </a:lnTo>
                <a:lnTo>
                  <a:pt x="0" y="3091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Freeform 19"/>
          <p:cNvSpPr/>
          <p:nvPr/>
        </p:nvSpPr>
        <p:spPr bwMode="gray">
          <a:xfrm>
            <a:off x="6673851" y="6324681"/>
            <a:ext cx="1569095" cy="200026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581" h="323214">
                <a:moveTo>
                  <a:pt x="379208" y="-1"/>
                </a:moveTo>
                <a:lnTo>
                  <a:pt x="4545802" y="53258"/>
                </a:lnTo>
                <a:lnTo>
                  <a:pt x="4670581" y="310948"/>
                </a:lnTo>
                <a:lnTo>
                  <a:pt x="0" y="323214"/>
                </a:lnTo>
                <a:lnTo>
                  <a:pt x="379208" y="-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Freeform 20"/>
          <p:cNvSpPr/>
          <p:nvPr/>
        </p:nvSpPr>
        <p:spPr bwMode="gray">
          <a:xfrm>
            <a:off x="8224171" y="6353256"/>
            <a:ext cx="3290141" cy="166689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  <a:gd name="connsiteX0" fmla="*/ 0 w 4745669"/>
              <a:gd name="connsiteY0" fmla="*/ 4456 h 269955"/>
              <a:gd name="connsiteX1" fmla="*/ 4620890 w 4745669"/>
              <a:gd name="connsiteY1" fmla="*/ -1 h 269955"/>
              <a:gd name="connsiteX2" fmla="*/ 4745669 w 4745669"/>
              <a:gd name="connsiteY2" fmla="*/ 257689 h 269955"/>
              <a:gd name="connsiteX3" fmla="*/ 75088 w 4745669"/>
              <a:gd name="connsiteY3" fmla="*/ 269955 h 269955"/>
              <a:gd name="connsiteX4" fmla="*/ 0 w 4745669"/>
              <a:gd name="connsiteY4" fmla="*/ 4456 h 269955"/>
              <a:gd name="connsiteX0" fmla="*/ 0 w 4745669"/>
              <a:gd name="connsiteY0" fmla="*/ 4458 h 273804"/>
              <a:gd name="connsiteX1" fmla="*/ 4620890 w 4745669"/>
              <a:gd name="connsiteY1" fmla="*/ 1 h 273804"/>
              <a:gd name="connsiteX2" fmla="*/ 4745669 w 4745669"/>
              <a:gd name="connsiteY2" fmla="*/ 257691 h 273804"/>
              <a:gd name="connsiteX3" fmla="*/ 90402 w 4745669"/>
              <a:gd name="connsiteY3" fmla="*/ 273804 h 273804"/>
              <a:gd name="connsiteX4" fmla="*/ 0 w 4745669"/>
              <a:gd name="connsiteY4" fmla="*/ 4458 h 273804"/>
              <a:gd name="connsiteX0" fmla="*/ 0 w 4715043"/>
              <a:gd name="connsiteY0" fmla="*/ 4456 h 273802"/>
              <a:gd name="connsiteX1" fmla="*/ 4620890 w 4715043"/>
              <a:gd name="connsiteY1" fmla="*/ -1 h 273802"/>
              <a:gd name="connsiteX2" fmla="*/ 4715043 w 4715043"/>
              <a:gd name="connsiteY2" fmla="*/ 242298 h 273802"/>
              <a:gd name="connsiteX3" fmla="*/ 90402 w 4715043"/>
              <a:gd name="connsiteY3" fmla="*/ 273802 h 273802"/>
              <a:gd name="connsiteX4" fmla="*/ 0 w 4715043"/>
              <a:gd name="connsiteY4" fmla="*/ 4456 h 273802"/>
              <a:gd name="connsiteX0" fmla="*/ 0 w 5289574"/>
              <a:gd name="connsiteY0" fmla="*/ -1 h 269345"/>
              <a:gd name="connsiteX1" fmla="*/ 5289574 w 5289574"/>
              <a:gd name="connsiteY1" fmla="*/ 22476 h 269345"/>
              <a:gd name="connsiteX2" fmla="*/ 4715043 w 5289574"/>
              <a:gd name="connsiteY2" fmla="*/ 237841 h 269345"/>
              <a:gd name="connsiteX3" fmla="*/ 90402 w 5289574"/>
              <a:gd name="connsiteY3" fmla="*/ 269345 h 269345"/>
              <a:gd name="connsiteX4" fmla="*/ 0 w 5289574"/>
              <a:gd name="connsiteY4" fmla="*/ -1 h 26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9574" h="269345">
                <a:moveTo>
                  <a:pt x="0" y="-1"/>
                </a:moveTo>
                <a:lnTo>
                  <a:pt x="5289574" y="22476"/>
                </a:lnTo>
                <a:lnTo>
                  <a:pt x="4715043" y="237841"/>
                </a:lnTo>
                <a:lnTo>
                  <a:pt x="90402" y="269345"/>
                </a:lnTo>
                <a:lnTo>
                  <a:pt x="0" y="-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2" name="Freeform 21"/>
          <p:cNvSpPr/>
          <p:nvPr/>
        </p:nvSpPr>
        <p:spPr bwMode="gray">
          <a:xfrm>
            <a:off x="11223081" y="6360400"/>
            <a:ext cx="791120" cy="149573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  <a:gd name="connsiteX0" fmla="*/ 0 w 4745669"/>
              <a:gd name="connsiteY0" fmla="*/ 4456 h 269955"/>
              <a:gd name="connsiteX1" fmla="*/ 4620890 w 4745669"/>
              <a:gd name="connsiteY1" fmla="*/ -1 h 269955"/>
              <a:gd name="connsiteX2" fmla="*/ 4745669 w 4745669"/>
              <a:gd name="connsiteY2" fmla="*/ 257689 h 269955"/>
              <a:gd name="connsiteX3" fmla="*/ 75088 w 4745669"/>
              <a:gd name="connsiteY3" fmla="*/ 269955 h 269955"/>
              <a:gd name="connsiteX4" fmla="*/ 0 w 4745669"/>
              <a:gd name="connsiteY4" fmla="*/ 4456 h 269955"/>
              <a:gd name="connsiteX0" fmla="*/ 0 w 4745669"/>
              <a:gd name="connsiteY0" fmla="*/ 4458 h 273804"/>
              <a:gd name="connsiteX1" fmla="*/ 4620890 w 4745669"/>
              <a:gd name="connsiteY1" fmla="*/ 1 h 273804"/>
              <a:gd name="connsiteX2" fmla="*/ 4745669 w 4745669"/>
              <a:gd name="connsiteY2" fmla="*/ 257691 h 273804"/>
              <a:gd name="connsiteX3" fmla="*/ 90402 w 4745669"/>
              <a:gd name="connsiteY3" fmla="*/ 273804 h 273804"/>
              <a:gd name="connsiteX4" fmla="*/ 0 w 4745669"/>
              <a:gd name="connsiteY4" fmla="*/ 4458 h 273804"/>
              <a:gd name="connsiteX0" fmla="*/ 0 w 4715043"/>
              <a:gd name="connsiteY0" fmla="*/ 4456 h 273802"/>
              <a:gd name="connsiteX1" fmla="*/ 4620890 w 4715043"/>
              <a:gd name="connsiteY1" fmla="*/ -1 h 273802"/>
              <a:gd name="connsiteX2" fmla="*/ 4715043 w 4715043"/>
              <a:gd name="connsiteY2" fmla="*/ 242298 h 273802"/>
              <a:gd name="connsiteX3" fmla="*/ 90402 w 4715043"/>
              <a:gd name="connsiteY3" fmla="*/ 273802 h 273802"/>
              <a:gd name="connsiteX4" fmla="*/ 0 w 4715043"/>
              <a:gd name="connsiteY4" fmla="*/ 4456 h 273802"/>
              <a:gd name="connsiteX0" fmla="*/ 0 w 5289574"/>
              <a:gd name="connsiteY0" fmla="*/ -1 h 269345"/>
              <a:gd name="connsiteX1" fmla="*/ 5289574 w 5289574"/>
              <a:gd name="connsiteY1" fmla="*/ 22476 h 269345"/>
              <a:gd name="connsiteX2" fmla="*/ 4715043 w 5289574"/>
              <a:gd name="connsiteY2" fmla="*/ 237841 h 269345"/>
              <a:gd name="connsiteX3" fmla="*/ 90402 w 5289574"/>
              <a:gd name="connsiteY3" fmla="*/ 269345 h 269345"/>
              <a:gd name="connsiteX4" fmla="*/ 0 w 5289574"/>
              <a:gd name="connsiteY4" fmla="*/ -1 h 269345"/>
              <a:gd name="connsiteX0" fmla="*/ 0 w 7532923"/>
              <a:gd name="connsiteY0" fmla="*/ 1 h 269347"/>
              <a:gd name="connsiteX1" fmla="*/ 7532923 w 7532923"/>
              <a:gd name="connsiteY1" fmla="*/ 3240 h 269347"/>
              <a:gd name="connsiteX2" fmla="*/ 4715043 w 7532923"/>
              <a:gd name="connsiteY2" fmla="*/ 237843 h 269347"/>
              <a:gd name="connsiteX3" fmla="*/ 90402 w 7532923"/>
              <a:gd name="connsiteY3" fmla="*/ 269347 h 269347"/>
              <a:gd name="connsiteX4" fmla="*/ 0 w 7532923"/>
              <a:gd name="connsiteY4" fmla="*/ 1 h 269347"/>
              <a:gd name="connsiteX0" fmla="*/ 4254606 w 7442522"/>
              <a:gd name="connsiteY0" fmla="*/ 0 h 273193"/>
              <a:gd name="connsiteX1" fmla="*/ 7442522 w 7442522"/>
              <a:gd name="connsiteY1" fmla="*/ 7086 h 273193"/>
              <a:gd name="connsiteX2" fmla="*/ 4624642 w 7442522"/>
              <a:gd name="connsiteY2" fmla="*/ 241689 h 273193"/>
              <a:gd name="connsiteX3" fmla="*/ 1 w 7442522"/>
              <a:gd name="connsiteY3" fmla="*/ 273193 h 273193"/>
              <a:gd name="connsiteX4" fmla="*/ 4254606 w 7442522"/>
              <a:gd name="connsiteY4" fmla="*/ 0 h 273193"/>
              <a:gd name="connsiteX0" fmla="*/ 2696066 w 5883982"/>
              <a:gd name="connsiteY0" fmla="*/ 0 h 241689"/>
              <a:gd name="connsiteX1" fmla="*/ 5883982 w 5883982"/>
              <a:gd name="connsiteY1" fmla="*/ 7086 h 241689"/>
              <a:gd name="connsiteX2" fmla="*/ 3066102 w 5883982"/>
              <a:gd name="connsiteY2" fmla="*/ 241689 h 241689"/>
              <a:gd name="connsiteX3" fmla="*/ 0 w 5883982"/>
              <a:gd name="connsiteY3" fmla="*/ 238564 h 241689"/>
              <a:gd name="connsiteX4" fmla="*/ 2696066 w 5883982"/>
              <a:gd name="connsiteY4" fmla="*/ 0 h 24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3982" h="241689">
                <a:moveTo>
                  <a:pt x="2696066" y="0"/>
                </a:moveTo>
                <a:lnTo>
                  <a:pt x="5883982" y="7086"/>
                </a:lnTo>
                <a:lnTo>
                  <a:pt x="3066102" y="241689"/>
                </a:lnTo>
                <a:lnTo>
                  <a:pt x="0" y="238564"/>
                </a:lnTo>
                <a:lnTo>
                  <a:pt x="269606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3" name="Freeform 22"/>
          <p:cNvSpPr/>
          <p:nvPr/>
        </p:nvSpPr>
        <p:spPr bwMode="gray">
          <a:xfrm>
            <a:off x="10883358" y="6362781"/>
            <a:ext cx="1307596" cy="495219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  <a:gd name="connsiteX0" fmla="*/ 0 w 4745669"/>
              <a:gd name="connsiteY0" fmla="*/ 4456 h 269955"/>
              <a:gd name="connsiteX1" fmla="*/ 4620890 w 4745669"/>
              <a:gd name="connsiteY1" fmla="*/ -1 h 269955"/>
              <a:gd name="connsiteX2" fmla="*/ 4745669 w 4745669"/>
              <a:gd name="connsiteY2" fmla="*/ 257689 h 269955"/>
              <a:gd name="connsiteX3" fmla="*/ 75088 w 4745669"/>
              <a:gd name="connsiteY3" fmla="*/ 269955 h 269955"/>
              <a:gd name="connsiteX4" fmla="*/ 0 w 4745669"/>
              <a:gd name="connsiteY4" fmla="*/ 4456 h 269955"/>
              <a:gd name="connsiteX0" fmla="*/ 0 w 4745669"/>
              <a:gd name="connsiteY0" fmla="*/ 4458 h 273804"/>
              <a:gd name="connsiteX1" fmla="*/ 4620890 w 4745669"/>
              <a:gd name="connsiteY1" fmla="*/ 1 h 273804"/>
              <a:gd name="connsiteX2" fmla="*/ 4745669 w 4745669"/>
              <a:gd name="connsiteY2" fmla="*/ 257691 h 273804"/>
              <a:gd name="connsiteX3" fmla="*/ 90402 w 4745669"/>
              <a:gd name="connsiteY3" fmla="*/ 273804 h 273804"/>
              <a:gd name="connsiteX4" fmla="*/ 0 w 4745669"/>
              <a:gd name="connsiteY4" fmla="*/ 4458 h 273804"/>
              <a:gd name="connsiteX0" fmla="*/ 0 w 4715043"/>
              <a:gd name="connsiteY0" fmla="*/ 4456 h 273802"/>
              <a:gd name="connsiteX1" fmla="*/ 4620890 w 4715043"/>
              <a:gd name="connsiteY1" fmla="*/ -1 h 273802"/>
              <a:gd name="connsiteX2" fmla="*/ 4715043 w 4715043"/>
              <a:gd name="connsiteY2" fmla="*/ 242298 h 273802"/>
              <a:gd name="connsiteX3" fmla="*/ 90402 w 4715043"/>
              <a:gd name="connsiteY3" fmla="*/ 273802 h 273802"/>
              <a:gd name="connsiteX4" fmla="*/ 0 w 4715043"/>
              <a:gd name="connsiteY4" fmla="*/ 4456 h 273802"/>
              <a:gd name="connsiteX0" fmla="*/ 0 w 5289574"/>
              <a:gd name="connsiteY0" fmla="*/ -1 h 269345"/>
              <a:gd name="connsiteX1" fmla="*/ 5289574 w 5289574"/>
              <a:gd name="connsiteY1" fmla="*/ 22476 h 269345"/>
              <a:gd name="connsiteX2" fmla="*/ 4715043 w 5289574"/>
              <a:gd name="connsiteY2" fmla="*/ 237841 h 269345"/>
              <a:gd name="connsiteX3" fmla="*/ 90402 w 5289574"/>
              <a:gd name="connsiteY3" fmla="*/ 269345 h 269345"/>
              <a:gd name="connsiteX4" fmla="*/ 0 w 5289574"/>
              <a:gd name="connsiteY4" fmla="*/ -1 h 269345"/>
              <a:gd name="connsiteX0" fmla="*/ 0 w 7532923"/>
              <a:gd name="connsiteY0" fmla="*/ 1 h 269347"/>
              <a:gd name="connsiteX1" fmla="*/ 7532923 w 7532923"/>
              <a:gd name="connsiteY1" fmla="*/ 3240 h 269347"/>
              <a:gd name="connsiteX2" fmla="*/ 4715043 w 7532923"/>
              <a:gd name="connsiteY2" fmla="*/ 237843 h 269347"/>
              <a:gd name="connsiteX3" fmla="*/ 90402 w 7532923"/>
              <a:gd name="connsiteY3" fmla="*/ 269347 h 269347"/>
              <a:gd name="connsiteX4" fmla="*/ 0 w 7532923"/>
              <a:gd name="connsiteY4" fmla="*/ 1 h 269347"/>
              <a:gd name="connsiteX0" fmla="*/ 4254606 w 7442522"/>
              <a:gd name="connsiteY0" fmla="*/ 0 h 273193"/>
              <a:gd name="connsiteX1" fmla="*/ 7442522 w 7442522"/>
              <a:gd name="connsiteY1" fmla="*/ 7086 h 273193"/>
              <a:gd name="connsiteX2" fmla="*/ 4624642 w 7442522"/>
              <a:gd name="connsiteY2" fmla="*/ 241689 h 273193"/>
              <a:gd name="connsiteX3" fmla="*/ 1 w 7442522"/>
              <a:gd name="connsiteY3" fmla="*/ 273193 h 273193"/>
              <a:gd name="connsiteX4" fmla="*/ 4254606 w 7442522"/>
              <a:gd name="connsiteY4" fmla="*/ 0 h 273193"/>
              <a:gd name="connsiteX0" fmla="*/ 2696066 w 5883982"/>
              <a:gd name="connsiteY0" fmla="*/ 0 h 241689"/>
              <a:gd name="connsiteX1" fmla="*/ 5883982 w 5883982"/>
              <a:gd name="connsiteY1" fmla="*/ 7086 h 241689"/>
              <a:gd name="connsiteX2" fmla="*/ 3066102 w 5883982"/>
              <a:gd name="connsiteY2" fmla="*/ 241689 h 241689"/>
              <a:gd name="connsiteX3" fmla="*/ 0 w 5883982"/>
              <a:gd name="connsiteY3" fmla="*/ 238564 h 241689"/>
              <a:gd name="connsiteX4" fmla="*/ 2696066 w 5883982"/>
              <a:gd name="connsiteY4" fmla="*/ 0 h 241689"/>
              <a:gd name="connsiteX0" fmla="*/ 783321 w 5883982"/>
              <a:gd name="connsiteY0" fmla="*/ 0 h 238076"/>
              <a:gd name="connsiteX1" fmla="*/ 5883982 w 5883982"/>
              <a:gd name="connsiteY1" fmla="*/ 3473 h 238076"/>
              <a:gd name="connsiteX2" fmla="*/ 3066102 w 5883982"/>
              <a:gd name="connsiteY2" fmla="*/ 238076 h 238076"/>
              <a:gd name="connsiteX3" fmla="*/ 0 w 5883982"/>
              <a:gd name="connsiteY3" fmla="*/ 234951 h 238076"/>
              <a:gd name="connsiteX4" fmla="*/ 783321 w 5883982"/>
              <a:gd name="connsiteY4" fmla="*/ 0 h 238076"/>
              <a:gd name="connsiteX0" fmla="*/ 736088 w 5836749"/>
              <a:gd name="connsiteY0" fmla="*/ 0 h 238076"/>
              <a:gd name="connsiteX1" fmla="*/ 5836749 w 5836749"/>
              <a:gd name="connsiteY1" fmla="*/ 3473 h 238076"/>
              <a:gd name="connsiteX2" fmla="*/ 3018869 w 5836749"/>
              <a:gd name="connsiteY2" fmla="*/ 238076 h 238076"/>
              <a:gd name="connsiteX3" fmla="*/ 0 w 5836749"/>
              <a:gd name="connsiteY3" fmla="*/ 234951 h 238076"/>
              <a:gd name="connsiteX4" fmla="*/ 736088 w 5836749"/>
              <a:gd name="connsiteY4" fmla="*/ 0 h 238076"/>
              <a:gd name="connsiteX0" fmla="*/ 736088 w 9725290"/>
              <a:gd name="connsiteY0" fmla="*/ 0 h 234951"/>
              <a:gd name="connsiteX1" fmla="*/ 5836749 w 9725290"/>
              <a:gd name="connsiteY1" fmla="*/ 3473 h 234951"/>
              <a:gd name="connsiteX2" fmla="*/ 9725290 w 9725290"/>
              <a:gd name="connsiteY2" fmla="*/ 234464 h 234951"/>
              <a:gd name="connsiteX3" fmla="*/ 0 w 9725290"/>
              <a:gd name="connsiteY3" fmla="*/ 234951 h 234951"/>
              <a:gd name="connsiteX4" fmla="*/ 736088 w 9725290"/>
              <a:gd name="connsiteY4" fmla="*/ 0 h 234951"/>
              <a:gd name="connsiteX0" fmla="*/ 736088 w 9725290"/>
              <a:gd name="connsiteY0" fmla="*/ 0 h 234951"/>
              <a:gd name="connsiteX1" fmla="*/ 5836749 w 9725290"/>
              <a:gd name="connsiteY1" fmla="*/ 3473 h 234951"/>
              <a:gd name="connsiteX2" fmla="*/ 7111899 w 9725290"/>
              <a:gd name="connsiteY2" fmla="*/ 75858 h 234951"/>
              <a:gd name="connsiteX3" fmla="*/ 9725290 w 9725290"/>
              <a:gd name="connsiteY3" fmla="*/ 234464 h 234951"/>
              <a:gd name="connsiteX4" fmla="*/ 0 w 9725290"/>
              <a:gd name="connsiteY4" fmla="*/ 234951 h 234951"/>
              <a:gd name="connsiteX5" fmla="*/ 736088 w 9725290"/>
              <a:gd name="connsiteY5" fmla="*/ 0 h 234951"/>
              <a:gd name="connsiteX0" fmla="*/ 736088 w 9725290"/>
              <a:gd name="connsiteY0" fmla="*/ 133658 h 368609"/>
              <a:gd name="connsiteX1" fmla="*/ 5836749 w 9725290"/>
              <a:gd name="connsiteY1" fmla="*/ 137131 h 368609"/>
              <a:gd name="connsiteX2" fmla="*/ 9709463 w 9725290"/>
              <a:gd name="connsiteY2" fmla="*/ 0 h 368609"/>
              <a:gd name="connsiteX3" fmla="*/ 9725290 w 9725290"/>
              <a:gd name="connsiteY3" fmla="*/ 368122 h 368609"/>
              <a:gd name="connsiteX4" fmla="*/ 0 w 9725290"/>
              <a:gd name="connsiteY4" fmla="*/ 368609 h 368609"/>
              <a:gd name="connsiteX5" fmla="*/ 736088 w 9725290"/>
              <a:gd name="connsiteY5" fmla="*/ 133658 h 368609"/>
              <a:gd name="connsiteX0" fmla="*/ 736088 w 9725290"/>
              <a:gd name="connsiteY0" fmla="*/ 133658 h 368609"/>
              <a:gd name="connsiteX1" fmla="*/ 5836749 w 9725290"/>
              <a:gd name="connsiteY1" fmla="*/ 137131 h 368609"/>
              <a:gd name="connsiteX2" fmla="*/ 7843941 w 9725290"/>
              <a:gd name="connsiteY2" fmla="*/ 63216 h 368609"/>
              <a:gd name="connsiteX3" fmla="*/ 9709463 w 9725290"/>
              <a:gd name="connsiteY3" fmla="*/ 0 h 368609"/>
              <a:gd name="connsiteX4" fmla="*/ 9725290 w 9725290"/>
              <a:gd name="connsiteY4" fmla="*/ 368122 h 368609"/>
              <a:gd name="connsiteX5" fmla="*/ 0 w 9725290"/>
              <a:gd name="connsiteY5" fmla="*/ 368609 h 368609"/>
              <a:gd name="connsiteX6" fmla="*/ 736088 w 9725290"/>
              <a:gd name="connsiteY6" fmla="*/ 133658 h 368609"/>
              <a:gd name="connsiteX0" fmla="*/ 736088 w 9725290"/>
              <a:gd name="connsiteY0" fmla="*/ 133658 h 368609"/>
              <a:gd name="connsiteX1" fmla="*/ 5836749 w 9725290"/>
              <a:gd name="connsiteY1" fmla="*/ 137131 h 368609"/>
              <a:gd name="connsiteX2" fmla="*/ 9071878 w 9725290"/>
              <a:gd name="connsiteY2" fmla="*/ 1807 h 368609"/>
              <a:gd name="connsiteX3" fmla="*/ 9709463 w 9725290"/>
              <a:gd name="connsiteY3" fmla="*/ 0 h 368609"/>
              <a:gd name="connsiteX4" fmla="*/ 9725290 w 9725290"/>
              <a:gd name="connsiteY4" fmla="*/ 368122 h 368609"/>
              <a:gd name="connsiteX5" fmla="*/ 0 w 9725290"/>
              <a:gd name="connsiteY5" fmla="*/ 368609 h 368609"/>
              <a:gd name="connsiteX6" fmla="*/ 736088 w 9725290"/>
              <a:gd name="connsiteY6" fmla="*/ 133658 h 368609"/>
              <a:gd name="connsiteX0" fmla="*/ 736088 w 9725290"/>
              <a:gd name="connsiteY0" fmla="*/ 133658 h 368609"/>
              <a:gd name="connsiteX1" fmla="*/ 5718680 w 9725290"/>
              <a:gd name="connsiteY1" fmla="*/ 135325 h 368609"/>
              <a:gd name="connsiteX2" fmla="*/ 9071878 w 9725290"/>
              <a:gd name="connsiteY2" fmla="*/ 1807 h 368609"/>
              <a:gd name="connsiteX3" fmla="*/ 9709463 w 9725290"/>
              <a:gd name="connsiteY3" fmla="*/ 0 h 368609"/>
              <a:gd name="connsiteX4" fmla="*/ 9725290 w 9725290"/>
              <a:gd name="connsiteY4" fmla="*/ 368122 h 368609"/>
              <a:gd name="connsiteX5" fmla="*/ 0 w 9725290"/>
              <a:gd name="connsiteY5" fmla="*/ 368609 h 368609"/>
              <a:gd name="connsiteX6" fmla="*/ 736088 w 9725290"/>
              <a:gd name="connsiteY6" fmla="*/ 133658 h 368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25290" h="368609">
                <a:moveTo>
                  <a:pt x="736088" y="133658"/>
                </a:moveTo>
                <a:lnTo>
                  <a:pt x="5718680" y="135325"/>
                </a:lnTo>
                <a:lnTo>
                  <a:pt x="9071878" y="1807"/>
                </a:lnTo>
                <a:lnTo>
                  <a:pt x="9709463" y="0"/>
                </a:lnTo>
                <a:lnTo>
                  <a:pt x="9725290" y="368122"/>
                </a:lnTo>
                <a:lnTo>
                  <a:pt x="0" y="368609"/>
                </a:lnTo>
                <a:lnTo>
                  <a:pt x="736088" y="13365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97536" y="6583680"/>
            <a:ext cx="284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11A6DAE-E45E-442C-A94A-057617AA0269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560064" y="6583680"/>
            <a:ext cx="6705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11070336" y="6583680"/>
            <a:ext cx="609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805CB76-6D2B-41CF-AF75-5DBE8BC4AB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8586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Clr>
          <a:schemeClr val="tx2"/>
        </a:buClr>
        <a:buSzPct val="90000"/>
        <a:buFont typeface="Wingdings 3" pitchFamily="18" charset="2"/>
        <a:buChar char="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Clr>
          <a:schemeClr val="accent2"/>
        </a:buClr>
        <a:buSzPct val="90000"/>
        <a:buFont typeface="Wingdings 3" pitchFamily="18" charset="2"/>
        <a:buChar char="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Clr>
          <a:schemeClr val="accent3"/>
        </a:buClr>
        <a:buSzPct val="90000"/>
        <a:buFont typeface="Wingdings 3" pitchFamily="18" charset="2"/>
        <a:buChar char="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Clr>
          <a:schemeClr val="accent4"/>
        </a:buClr>
        <a:buSzPct val="90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Clr>
          <a:schemeClr val="accent5"/>
        </a:buClr>
        <a:buSzPct val="90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63662" y="841248"/>
            <a:ext cx="103632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dirty="0" err="1" smtClean="0">
                <a:latin typeface="+mn-ea"/>
                <a:ea typeface="+mn-ea"/>
              </a:rPr>
              <a:t>영천금호</a:t>
            </a:r>
            <a:r>
              <a:rPr lang="en-US" altLang="ko-KR" dirty="0" smtClean="0">
                <a:latin typeface="+mn-ea"/>
                <a:ea typeface="+mn-ea"/>
              </a:rPr>
              <a:t>FCU15</a:t>
            </a:r>
            <a:br>
              <a:rPr lang="en-US" altLang="ko-KR" dirty="0" smtClean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altLang="ko-KR" dirty="0" smtClean="0">
                <a:latin typeface="+mn-ea"/>
                <a:ea typeface="+mn-ea"/>
              </a:rPr>
              <a:t>               </a:t>
            </a:r>
            <a:r>
              <a:rPr lang="ko-KR" altLang="en-US" dirty="0" smtClean="0">
                <a:latin typeface="+mn-ea"/>
                <a:ea typeface="+mn-ea"/>
              </a:rPr>
              <a:t>축구부 </a:t>
            </a:r>
            <a:r>
              <a:rPr lang="ko-KR" altLang="en-US" dirty="0" smtClean="0">
                <a:latin typeface="+mn-ea"/>
                <a:ea typeface="+mn-ea"/>
              </a:rPr>
              <a:t>선수 모집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48878" y="2133600"/>
            <a:ext cx="8583168" cy="4516582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262" y="2133600"/>
            <a:ext cx="8558784" cy="451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7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+mn-ea"/>
                <a:ea typeface="+mn-ea"/>
              </a:rPr>
              <a:t>영천금호</a:t>
            </a:r>
            <a:r>
              <a:rPr lang="en-US" altLang="ko-KR" dirty="0" smtClean="0">
                <a:latin typeface="+mn-ea"/>
                <a:ea typeface="+mn-ea"/>
              </a:rPr>
              <a:t>FCU15 </a:t>
            </a:r>
            <a:r>
              <a:rPr lang="ko-KR" altLang="en-US" dirty="0" smtClean="0">
                <a:latin typeface="+mn-ea"/>
                <a:ea typeface="+mn-ea"/>
              </a:rPr>
              <a:t>축구부 소개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 err="1" smtClean="0">
                <a:latin typeface="+mn-ea"/>
              </a:rPr>
              <a:t>영천금호</a:t>
            </a:r>
            <a:r>
              <a:rPr lang="en-US" altLang="ko-KR" sz="2400" dirty="0" smtClean="0">
                <a:latin typeface="+mn-ea"/>
              </a:rPr>
              <a:t>FC</a:t>
            </a:r>
            <a:r>
              <a:rPr lang="ko-KR" altLang="en-US" sz="2400" dirty="0" smtClean="0">
                <a:latin typeface="+mn-ea"/>
              </a:rPr>
              <a:t>는 대구와 경북</a:t>
            </a:r>
            <a:r>
              <a:rPr lang="en-US" altLang="ko-KR" sz="2400" dirty="0" smtClean="0">
                <a:latin typeface="+mn-ea"/>
              </a:rPr>
              <a:t>,</a:t>
            </a:r>
            <a:r>
              <a:rPr lang="ko-KR" altLang="en-US" sz="2400" dirty="0" smtClean="0">
                <a:latin typeface="+mn-ea"/>
              </a:rPr>
              <a:t> 부산</a:t>
            </a:r>
            <a:r>
              <a:rPr lang="en-US" altLang="ko-KR" sz="2400" dirty="0" smtClean="0">
                <a:latin typeface="+mn-ea"/>
              </a:rPr>
              <a:t>,</a:t>
            </a:r>
            <a:r>
              <a:rPr lang="ko-KR" altLang="en-US" sz="2400" dirty="0" smtClean="0">
                <a:latin typeface="+mn-ea"/>
              </a:rPr>
              <a:t> 상주를 연결하는 </a:t>
            </a:r>
            <a:r>
              <a:rPr lang="en-US" altLang="ko-KR" sz="2400" dirty="0" smtClean="0">
                <a:latin typeface="+mn-ea"/>
              </a:rPr>
              <a:t>4</a:t>
            </a:r>
            <a:r>
              <a:rPr lang="ko-KR" altLang="en-US" sz="2400" dirty="0" smtClean="0">
                <a:latin typeface="+mn-ea"/>
              </a:rPr>
              <a:t>통</a:t>
            </a:r>
            <a:r>
              <a:rPr lang="en-US" altLang="ko-KR" sz="2400" dirty="0" smtClean="0">
                <a:latin typeface="+mn-ea"/>
              </a:rPr>
              <a:t>5</a:t>
            </a:r>
            <a:r>
              <a:rPr lang="ko-KR" altLang="en-US" sz="2400" dirty="0" smtClean="0">
                <a:latin typeface="+mn-ea"/>
              </a:rPr>
              <a:t>달의 도시</a:t>
            </a:r>
            <a:r>
              <a:rPr lang="en-US" altLang="ko-KR" sz="2400" dirty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경북 영천시</a:t>
            </a: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400" dirty="0" err="1" smtClean="0">
                <a:latin typeface="+mn-ea"/>
              </a:rPr>
              <a:t>금호중학교</a:t>
            </a:r>
            <a:r>
              <a:rPr lang="ko-KR" altLang="en-US" sz="2400" dirty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내에 위치합니다</a:t>
            </a:r>
            <a:r>
              <a:rPr lang="en-US" altLang="ko-KR" sz="2400" dirty="0" smtClean="0">
                <a:latin typeface="+mn-ea"/>
              </a:rPr>
              <a:t>.</a:t>
            </a: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기숙사 및 운동장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라이트 시설</a:t>
            </a:r>
            <a:r>
              <a:rPr lang="en-US" altLang="ko-KR" sz="2400" dirty="0" smtClean="0">
                <a:latin typeface="+mn-ea"/>
              </a:rPr>
              <a:t>),  </a:t>
            </a:r>
            <a:r>
              <a:rPr lang="ko-KR" altLang="en-US" sz="2400" dirty="0" smtClean="0">
                <a:latin typeface="+mn-ea"/>
              </a:rPr>
              <a:t>웨이트트레이닝장 등 학교시설을 이용하여 선수들이 보다 편안한 환경에서 학업과 훈련에만 집중할 수 있도록 학교와 업무협약</a:t>
            </a:r>
            <a:r>
              <a:rPr lang="en-US" altLang="ko-KR" sz="2400" dirty="0" smtClean="0">
                <a:latin typeface="+mn-ea"/>
              </a:rPr>
              <a:t>(MOU)</a:t>
            </a:r>
            <a:r>
              <a:rPr lang="ko-KR" altLang="en-US" sz="2400" dirty="0" smtClean="0">
                <a:latin typeface="+mn-ea"/>
              </a:rPr>
              <a:t>을 </a:t>
            </a:r>
            <a:r>
              <a:rPr lang="ko-KR" altLang="en-US" sz="2400" dirty="0" smtClean="0">
                <a:latin typeface="+mn-ea"/>
              </a:rPr>
              <a:t>체결 하였습니다</a:t>
            </a:r>
            <a:r>
              <a:rPr lang="en-US" altLang="ko-KR" sz="2400" dirty="0" smtClean="0">
                <a:latin typeface="+mn-ea"/>
              </a:rPr>
              <a:t>.</a:t>
            </a: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체육인 출신의 교감선생님은 공부하는 운동선수 육성에 대한 사명을 갖고 </a:t>
            </a: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학생선수들의 인성과 기능 발전에 헌신 하는 분입니다</a:t>
            </a:r>
            <a:r>
              <a:rPr lang="en-US" altLang="ko-KR" sz="2400" dirty="0" smtClean="0">
                <a:latin typeface="+mn-ea"/>
              </a:rPr>
              <a:t>.</a:t>
            </a: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정동연감독은 경북 영덕고등학교 축구부에서 </a:t>
            </a:r>
            <a:r>
              <a:rPr lang="en-US" altLang="ko-KR" sz="2400" dirty="0" smtClean="0">
                <a:latin typeface="+mn-ea"/>
              </a:rPr>
              <a:t>17</a:t>
            </a:r>
            <a:r>
              <a:rPr lang="ko-KR" altLang="en-US" sz="2400" dirty="0" smtClean="0">
                <a:latin typeface="+mn-ea"/>
              </a:rPr>
              <a:t>년간 재직 하였으며 </a:t>
            </a:r>
            <a:r>
              <a:rPr lang="ko-KR" altLang="en-US" sz="2400" dirty="0" err="1" smtClean="0">
                <a:latin typeface="+mn-ea"/>
              </a:rPr>
              <a:t>학생선수에</a:t>
            </a:r>
            <a:r>
              <a:rPr lang="ko-KR" altLang="en-US" sz="2400" dirty="0" smtClean="0">
                <a:latin typeface="+mn-ea"/>
              </a:rPr>
              <a:t> 대한 인내와 열정으로</a:t>
            </a: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지도하시는 분입니다</a:t>
            </a:r>
            <a:r>
              <a:rPr lang="en-US" altLang="ko-KR" sz="2400" dirty="0" smtClean="0">
                <a:latin typeface="+mn-ea"/>
              </a:rPr>
              <a:t>. </a:t>
            </a: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지리적인 장점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학교의 전폭</a:t>
            </a:r>
            <a:r>
              <a:rPr lang="ko-KR" altLang="en-US" sz="2400" dirty="0" smtClean="0">
                <a:latin typeface="+mn-ea"/>
              </a:rPr>
              <a:t>적인 인프라</a:t>
            </a:r>
            <a:r>
              <a:rPr lang="ko-KR" altLang="en-US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지원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지도자의 풍부한 경험을 통한 체계적인 교육</a:t>
            </a:r>
            <a:r>
              <a:rPr lang="en-US" altLang="ko-KR" sz="2400" dirty="0" smtClean="0">
                <a:latin typeface="+mn-ea"/>
              </a:rPr>
              <a:t>,</a:t>
            </a:r>
            <a:r>
              <a:rPr lang="ko-KR" altLang="en-US" sz="2400" dirty="0" smtClean="0">
                <a:latin typeface="+mn-ea"/>
              </a:rPr>
              <a:t> 인적네트웍을 통한 진로지도 등이 우리 </a:t>
            </a:r>
            <a:r>
              <a:rPr lang="ko-KR" altLang="en-US" sz="2400" dirty="0" err="1" smtClean="0">
                <a:latin typeface="+mn-ea"/>
              </a:rPr>
              <a:t>영천금호</a:t>
            </a:r>
            <a:r>
              <a:rPr lang="en-US" altLang="ko-KR" sz="2400" dirty="0" smtClean="0">
                <a:latin typeface="+mn-ea"/>
              </a:rPr>
              <a:t>FC</a:t>
            </a:r>
            <a:r>
              <a:rPr lang="ko-KR" altLang="en-US" sz="2400" dirty="0" smtClean="0">
                <a:latin typeface="+mn-ea"/>
              </a:rPr>
              <a:t>의 장점입니다</a:t>
            </a:r>
            <a:r>
              <a:rPr lang="en-US" altLang="ko-KR" sz="2400" dirty="0" smtClean="0">
                <a:latin typeface="+mn-ea"/>
              </a:rPr>
              <a:t>.</a:t>
            </a:r>
          </a:p>
          <a:p>
            <a:pPr marL="0" indent="0">
              <a:buNone/>
            </a:pPr>
            <a:endParaRPr lang="ko-KR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827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+mn-ea"/>
                <a:ea typeface="+mn-ea"/>
              </a:rPr>
              <a:t>영천금호</a:t>
            </a:r>
            <a:r>
              <a:rPr lang="en-US" altLang="ko-KR" dirty="0" smtClean="0">
                <a:latin typeface="+mn-ea"/>
                <a:ea typeface="+mn-ea"/>
              </a:rPr>
              <a:t>FCU15 </a:t>
            </a:r>
            <a:r>
              <a:rPr lang="ko-KR" altLang="en-US" dirty="0" smtClean="0">
                <a:latin typeface="+mn-ea"/>
                <a:ea typeface="+mn-ea"/>
              </a:rPr>
              <a:t>운영계획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8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선수 모집 후 </a:t>
            </a:r>
            <a:r>
              <a:rPr lang="en-US" altLang="ko-KR" sz="2400" dirty="0" smtClean="0">
                <a:latin typeface="+mn-ea"/>
              </a:rPr>
              <a:t>12</a:t>
            </a:r>
            <a:r>
              <a:rPr lang="ko-KR" altLang="en-US" sz="2400" dirty="0" smtClean="0">
                <a:latin typeface="+mn-ea"/>
              </a:rPr>
              <a:t>월 부터 동계 </a:t>
            </a:r>
            <a:r>
              <a:rPr lang="ko-KR" altLang="en-US" sz="2400" dirty="0" smtClean="0">
                <a:latin typeface="+mn-ea"/>
              </a:rPr>
              <a:t>훈련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4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400" dirty="0" smtClean="0">
                <a:latin typeface="+mn-ea"/>
              </a:rPr>
              <a:t> 2022</a:t>
            </a:r>
            <a:r>
              <a:rPr lang="ko-KR" altLang="en-US" sz="2400" dirty="0" smtClean="0">
                <a:latin typeface="+mn-ea"/>
              </a:rPr>
              <a:t>년도 대한축구협회 경북중등리그 참가 라이선스 취득</a:t>
            </a:r>
            <a:endParaRPr lang="en-US" altLang="ko-KR" sz="24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+mn-ea"/>
              </a:rPr>
              <a:t>모집대상</a:t>
            </a:r>
            <a:r>
              <a:rPr lang="en-US" altLang="ko-KR" sz="2400" dirty="0" smtClean="0">
                <a:latin typeface="+mn-ea"/>
              </a:rPr>
              <a:t>: 22</a:t>
            </a:r>
            <a:r>
              <a:rPr lang="ko-KR" altLang="en-US" sz="2400" dirty="0" smtClean="0">
                <a:latin typeface="+mn-ea"/>
              </a:rPr>
              <a:t>학년도 중 입학예정자</a:t>
            </a:r>
            <a:r>
              <a:rPr lang="en-US" altLang="ko-KR" sz="2400" dirty="0" smtClean="0">
                <a:latin typeface="+mn-ea"/>
              </a:rPr>
              <a:t>(00</a:t>
            </a:r>
            <a:r>
              <a:rPr lang="ko-KR" altLang="en-US" sz="2400" dirty="0" smtClean="0">
                <a:latin typeface="+mn-ea"/>
              </a:rPr>
              <a:t>명</a:t>
            </a:r>
            <a:r>
              <a:rPr lang="en-US" altLang="ko-KR" sz="2400" dirty="0" smtClean="0">
                <a:latin typeface="+mn-ea"/>
              </a:rPr>
              <a:t>),  </a:t>
            </a:r>
            <a:r>
              <a:rPr lang="ko-KR" altLang="en-US" sz="2400" dirty="0" smtClean="0">
                <a:latin typeface="+mn-ea"/>
              </a:rPr>
              <a:t>중</a:t>
            </a:r>
            <a:r>
              <a:rPr lang="en-US" altLang="ko-KR" sz="2400" dirty="0" smtClean="0">
                <a:latin typeface="+mn-ea"/>
              </a:rPr>
              <a:t>1 </a:t>
            </a:r>
            <a:r>
              <a:rPr lang="ko-KR" altLang="en-US" sz="2400" dirty="0" smtClean="0">
                <a:latin typeface="+mn-ea"/>
              </a:rPr>
              <a:t>재학생</a:t>
            </a:r>
            <a:r>
              <a:rPr lang="en-US" altLang="ko-KR" sz="2400" dirty="0" smtClean="0">
                <a:latin typeface="+mn-ea"/>
              </a:rPr>
              <a:t>(7</a:t>
            </a:r>
            <a:r>
              <a:rPr lang="ko-KR" altLang="en-US" sz="2400" dirty="0" smtClean="0">
                <a:latin typeface="+mn-ea"/>
              </a:rPr>
              <a:t>명</a:t>
            </a:r>
            <a:r>
              <a:rPr lang="en-US" altLang="ko-KR" sz="2400" dirty="0" smtClean="0">
                <a:latin typeface="+mn-ea"/>
              </a:rPr>
              <a:t>),  </a:t>
            </a:r>
            <a:r>
              <a:rPr lang="ko-KR" altLang="en-US" sz="2400" dirty="0" smtClean="0">
                <a:latin typeface="+mn-ea"/>
              </a:rPr>
              <a:t>중</a:t>
            </a:r>
            <a:r>
              <a:rPr lang="en-US" altLang="ko-KR" sz="2400" dirty="0" smtClean="0">
                <a:latin typeface="+mn-ea"/>
              </a:rPr>
              <a:t>2(5</a:t>
            </a:r>
            <a:r>
              <a:rPr lang="ko-KR" altLang="en-US" sz="2400" dirty="0" smtClean="0">
                <a:latin typeface="+mn-ea"/>
              </a:rPr>
              <a:t>명</a:t>
            </a:r>
            <a:r>
              <a:rPr lang="en-US" altLang="ko-KR" sz="2400" dirty="0" smtClean="0">
                <a:latin typeface="+mn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400" dirty="0">
                <a:latin typeface="+mn-ea"/>
              </a:rPr>
              <a:t> </a:t>
            </a:r>
            <a:r>
              <a:rPr lang="en-US" altLang="ko-KR" sz="2400" dirty="0" smtClean="0">
                <a:latin typeface="+mn-ea"/>
              </a:rPr>
              <a:t>             </a:t>
            </a:r>
            <a:r>
              <a:rPr lang="ko-KR" altLang="en-US" sz="2400" dirty="0" err="1" smtClean="0">
                <a:latin typeface="+mn-ea"/>
              </a:rPr>
              <a:t>특수포지션</a:t>
            </a:r>
            <a:r>
              <a:rPr lang="en-US" altLang="ko-KR" sz="2400" dirty="0" smtClean="0">
                <a:latin typeface="+mn-ea"/>
              </a:rPr>
              <a:t>(GK) </a:t>
            </a:r>
            <a:r>
              <a:rPr lang="ko-KR" altLang="en-US" sz="2400" dirty="0" err="1" smtClean="0">
                <a:latin typeface="+mn-ea"/>
              </a:rPr>
              <a:t>장학혜</a:t>
            </a:r>
            <a:r>
              <a:rPr lang="ko-KR" altLang="en-US" sz="2400" dirty="0" err="1" smtClean="0">
                <a:latin typeface="+mn-ea"/>
              </a:rPr>
              <a:t>택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400" dirty="0">
                <a:latin typeface="+mn-ea"/>
              </a:rPr>
              <a:t> </a:t>
            </a:r>
            <a:r>
              <a:rPr lang="ko-KR" altLang="en-US" sz="2400" dirty="0" err="1" smtClean="0">
                <a:latin typeface="+mn-ea"/>
              </a:rPr>
              <a:t>코칭스텝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감독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수석코치</a:t>
            </a:r>
            <a:r>
              <a:rPr lang="en-US" altLang="ko-KR" sz="2400" dirty="0" smtClean="0">
                <a:latin typeface="+mn-ea"/>
              </a:rPr>
              <a:t>, GK</a:t>
            </a:r>
            <a:r>
              <a:rPr lang="ko-KR" altLang="en-US" sz="2400" dirty="0" smtClean="0">
                <a:latin typeface="+mn-ea"/>
              </a:rPr>
              <a:t>코치 저학년 </a:t>
            </a:r>
            <a:r>
              <a:rPr lang="ko-KR" altLang="en-US" sz="2400" dirty="0" smtClean="0">
                <a:latin typeface="+mn-ea"/>
              </a:rPr>
              <a:t>코치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선발 예정</a:t>
            </a:r>
            <a:r>
              <a:rPr lang="en-US" altLang="ko-KR" sz="2400" dirty="0" smtClean="0">
                <a:latin typeface="+mn-ea"/>
              </a:rPr>
              <a:t>)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4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연중 합숙훈련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4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문의사항 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err="1" smtClean="0">
                <a:latin typeface="+mn-ea"/>
              </a:rPr>
              <a:t>정동연</a:t>
            </a:r>
            <a:r>
              <a:rPr lang="ko-KR" altLang="en-US" sz="2400" dirty="0" smtClean="0">
                <a:latin typeface="+mn-ea"/>
              </a:rPr>
              <a:t> 감독</a:t>
            </a:r>
            <a:r>
              <a:rPr lang="en-US" altLang="ko-KR" sz="2400" dirty="0" smtClean="0">
                <a:latin typeface="+mn-ea"/>
              </a:rPr>
              <a:t>(010-3160-6308)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4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400" dirty="0"/>
          </a:p>
          <a:p>
            <a:pPr>
              <a:buFont typeface="Wingdings" panose="05000000000000000000" pitchFamily="2" charset="2"/>
              <a:buChar char="Ø"/>
            </a:pP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543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728323"/>
              </p:ext>
            </p:extLst>
          </p:nvPr>
        </p:nvGraphicFramePr>
        <p:xfrm>
          <a:off x="602210" y="969047"/>
          <a:ext cx="2963950" cy="2023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1975">
                  <a:extLst>
                    <a:ext uri="{9D8B030D-6E8A-4147-A177-3AD203B41FA5}">
                      <a16:colId xmlns:a16="http://schemas.microsoft.com/office/drawing/2014/main" val="120121066"/>
                    </a:ext>
                  </a:extLst>
                </a:gridCol>
                <a:gridCol w="1481975">
                  <a:extLst>
                    <a:ext uri="{9D8B030D-6E8A-4147-A177-3AD203B41FA5}">
                      <a16:colId xmlns:a16="http://schemas.microsoft.com/office/drawing/2014/main" val="2643187809"/>
                    </a:ext>
                  </a:extLst>
                </a:gridCol>
              </a:tblGrid>
              <a:tr h="2023535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dirty="0" smtClean="0"/>
                    </a:p>
                    <a:p>
                      <a:pPr algn="l" latinLnBrk="1"/>
                      <a:endParaRPr lang="en-US" altLang="ko-KR" sz="2000" dirty="0" smtClean="0"/>
                    </a:p>
                    <a:p>
                      <a:pPr algn="l" latinLnBrk="1"/>
                      <a:r>
                        <a:rPr lang="ko-KR" altLang="en-US" sz="2000" dirty="0" smtClean="0"/>
                        <a:t>감독</a:t>
                      </a:r>
                      <a:endParaRPr lang="en-US" altLang="ko-KR" sz="2000" dirty="0" smtClean="0"/>
                    </a:p>
                    <a:p>
                      <a:pPr algn="ctr" latinLnBrk="1"/>
                      <a:r>
                        <a:rPr lang="ko-KR" altLang="en-US" sz="2400" dirty="0" err="1" smtClean="0"/>
                        <a:t>정동연</a:t>
                      </a:r>
                      <a:endParaRPr lang="ko-KR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568833"/>
                  </a:ext>
                </a:extLst>
              </a:tr>
            </a:tbl>
          </a:graphicData>
        </a:graphic>
      </p:graphicFrame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17" y="969046"/>
            <a:ext cx="1495368" cy="2023536"/>
          </a:xfrm>
          <a:prstGeom prst="rect">
            <a:avLst/>
          </a:prstGeom>
        </p:spPr>
      </p:pic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875304"/>
              </p:ext>
            </p:extLst>
          </p:nvPr>
        </p:nvGraphicFramePr>
        <p:xfrm>
          <a:off x="588817" y="3150524"/>
          <a:ext cx="2498437" cy="57912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498437">
                  <a:extLst>
                    <a:ext uri="{9D8B030D-6E8A-4147-A177-3AD203B41FA5}">
                      <a16:colId xmlns:a16="http://schemas.microsoft.com/office/drawing/2014/main" val="3142111491"/>
                    </a:ext>
                  </a:extLst>
                </a:gridCol>
              </a:tblGrid>
              <a:tr h="32973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출생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: 1975</a:t>
                      </a:r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11</a:t>
                      </a:r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일</a:t>
                      </a:r>
                      <a:endParaRPr lang="en-US" altLang="ko-KR" sz="160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endParaRPr lang="ko-KR" altLang="en-US" sz="1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9976612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907897"/>
              </p:ext>
            </p:extLst>
          </p:nvPr>
        </p:nvGraphicFramePr>
        <p:xfrm>
          <a:off x="588817" y="3893128"/>
          <a:ext cx="2963950" cy="22248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63950">
                  <a:extLst>
                    <a:ext uri="{9D8B030D-6E8A-4147-A177-3AD203B41FA5}">
                      <a16:colId xmlns:a16="http://schemas.microsoft.com/office/drawing/2014/main" val="337435784"/>
                    </a:ext>
                  </a:extLst>
                </a:gridCol>
              </a:tblGrid>
              <a:tr h="22248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지도자 자격증</a:t>
                      </a:r>
                      <a:endParaRPr lang="en-US" altLang="ko-KR" sz="140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AFC/KFA 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``</a:t>
                      </a:r>
                      <a:r>
                        <a:rPr lang="en-US" altLang="ko-KR" sz="1200" dirty="0" err="1" smtClean="0">
                          <a:latin typeface="+mn-ea"/>
                          <a:ea typeface="+mn-ea"/>
                        </a:rPr>
                        <a:t>A``License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 전문스포츠지도사 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급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 중등 체육 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정교사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급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384762"/>
                  </a:ext>
                </a:extLst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85076"/>
              </p:ext>
            </p:extLst>
          </p:nvPr>
        </p:nvGraphicFramePr>
        <p:xfrm>
          <a:off x="5648036" y="969046"/>
          <a:ext cx="5790276" cy="19653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0276">
                  <a:extLst>
                    <a:ext uri="{9D8B030D-6E8A-4147-A177-3AD203B41FA5}">
                      <a16:colId xmlns:a16="http://schemas.microsoft.com/office/drawing/2014/main" val="1573326932"/>
                    </a:ext>
                  </a:extLst>
                </a:gridCol>
              </a:tblGrid>
              <a:tr h="19653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선수 경력</a:t>
                      </a:r>
                      <a:endParaRPr lang="en-US" altLang="ko-KR" sz="140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 1991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남서울중학교 졸업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 1994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서울기계공업고등학교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 졸업</a:t>
                      </a:r>
                      <a:endParaRPr lang="en-US" altLang="ko-KR" sz="1200" baseline="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endParaRPr lang="en-US" altLang="ko-KR" sz="1200" baseline="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 1998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인천대학교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졸업</a:t>
                      </a:r>
                      <a:endParaRPr lang="en-US" altLang="ko-KR" sz="1200" baseline="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endParaRPr lang="en-US" altLang="ko-KR" sz="1200" baseline="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 1998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~ 2000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할렐루야 축구단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372011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238431"/>
              </p:ext>
            </p:extLst>
          </p:nvPr>
        </p:nvGraphicFramePr>
        <p:xfrm>
          <a:off x="5648036" y="3358803"/>
          <a:ext cx="4767811" cy="23021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67811">
                  <a:extLst>
                    <a:ext uri="{9D8B030D-6E8A-4147-A177-3AD203B41FA5}">
                      <a16:colId xmlns:a16="http://schemas.microsoft.com/office/drawing/2014/main" val="1677983737"/>
                    </a:ext>
                  </a:extLst>
                </a:gridCol>
              </a:tblGrid>
              <a:tr h="23021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지도자 경력</a:t>
                      </a:r>
                      <a:endParaRPr lang="en-US" altLang="ko-KR" sz="1400" dirty="0" smtClean="0"/>
                    </a:p>
                    <a:p>
                      <a:pPr latinLnBrk="1"/>
                      <a:endParaRPr lang="en-US" altLang="ko-KR" sz="14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2002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~ 2008  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경북영덕고축구부 코치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 2008~ 2017 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경북영덕고축구부 감독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한국고교축구연맹 이사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endParaRPr lang="en-US" altLang="ko-KR" sz="1200" baseline="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 2013~          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U18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아시아학생선수권대회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코치</a:t>
                      </a:r>
                      <a:endParaRPr lang="en-US" altLang="ko-KR" sz="1200" baseline="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endParaRPr lang="en-US" altLang="ko-KR" sz="1200" baseline="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 2017~  2021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경기청운고축구부 코치</a:t>
                      </a:r>
                      <a:endParaRPr lang="en-US" altLang="ko-KR" sz="1200" baseline="0" dirty="0" smtClean="0">
                        <a:latin typeface="+mn-ea"/>
                        <a:ea typeface="+mn-ea"/>
                      </a:endParaRPr>
                    </a:p>
                    <a:p>
                      <a:pPr marL="0" indent="0" latinLnBrk="1">
                        <a:buFont typeface="Wingdings" panose="05000000000000000000" pitchFamily="2" charset="2"/>
                        <a:buNone/>
                      </a:pPr>
                      <a:endParaRPr lang="en-US" altLang="ko-KR" sz="1200" baseline="0" dirty="0" smtClean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v"/>
                      </a:pP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 2021~          </a:t>
                      </a:r>
                      <a:r>
                        <a:rPr lang="ko-KR" altLang="en-US" sz="1200" baseline="0" dirty="0" err="1" smtClean="0">
                          <a:latin typeface="+mn-ea"/>
                          <a:ea typeface="+mn-ea"/>
                        </a:rPr>
                        <a:t>영천금호</a:t>
                      </a:r>
                      <a:r>
                        <a:rPr lang="en-US" altLang="ko-KR" sz="1200" baseline="0" dirty="0" smtClean="0">
                          <a:latin typeface="+mn-ea"/>
                          <a:ea typeface="+mn-ea"/>
                        </a:rPr>
                        <a:t>FCU15 </a:t>
                      </a:r>
                      <a:r>
                        <a:rPr lang="ko-KR" altLang="en-US" sz="1200" baseline="0" dirty="0" smtClean="0">
                          <a:latin typeface="+mn-ea"/>
                          <a:ea typeface="+mn-ea"/>
                        </a:rPr>
                        <a:t>감독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94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78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>
                <a:latin typeface="+mn-ea"/>
                <a:ea typeface="+mn-ea"/>
              </a:rPr>
              <a:t>영천금호</a:t>
            </a:r>
            <a:r>
              <a:rPr lang="en-US" altLang="ko-KR" dirty="0" smtClean="0">
                <a:latin typeface="+mn-ea"/>
                <a:ea typeface="+mn-ea"/>
              </a:rPr>
              <a:t>FCU15</a:t>
            </a:r>
            <a:r>
              <a:rPr lang="ko-KR" altLang="en-US" dirty="0" smtClean="0">
                <a:latin typeface="+mn-ea"/>
                <a:ea typeface="+mn-ea"/>
              </a:rPr>
              <a:t> </a:t>
            </a:r>
            <a:r>
              <a:rPr lang="ko-KR" altLang="en-US" dirty="0" err="1" smtClean="0">
                <a:latin typeface="+mn-ea"/>
                <a:ea typeface="+mn-ea"/>
              </a:rPr>
              <a:t>제반시설</a:t>
            </a:r>
            <a:endParaRPr lang="ko-KR" altLang="en-US" dirty="0">
              <a:latin typeface="+mn-ea"/>
              <a:ea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263922"/>
              </p:ext>
            </p:extLst>
          </p:nvPr>
        </p:nvGraphicFramePr>
        <p:xfrm>
          <a:off x="652085" y="1692255"/>
          <a:ext cx="5064758" cy="40767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2379">
                  <a:extLst>
                    <a:ext uri="{9D8B030D-6E8A-4147-A177-3AD203B41FA5}">
                      <a16:colId xmlns:a16="http://schemas.microsoft.com/office/drawing/2014/main" val="1846070323"/>
                    </a:ext>
                  </a:extLst>
                </a:gridCol>
                <a:gridCol w="2532379">
                  <a:extLst>
                    <a:ext uri="{9D8B030D-6E8A-4147-A177-3AD203B41FA5}">
                      <a16:colId xmlns:a16="http://schemas.microsoft.com/office/drawing/2014/main" val="3496179949"/>
                    </a:ext>
                  </a:extLst>
                </a:gridCol>
              </a:tblGrid>
              <a:tr h="203838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265267"/>
                  </a:ext>
                </a:extLst>
              </a:tr>
              <a:tr h="203838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111351"/>
                  </a:ext>
                </a:extLst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156201"/>
              </p:ext>
            </p:extLst>
          </p:nvPr>
        </p:nvGraphicFramePr>
        <p:xfrm>
          <a:off x="6159731" y="1692255"/>
          <a:ext cx="5062452" cy="41259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1226">
                  <a:extLst>
                    <a:ext uri="{9D8B030D-6E8A-4147-A177-3AD203B41FA5}">
                      <a16:colId xmlns:a16="http://schemas.microsoft.com/office/drawing/2014/main" val="220822772"/>
                    </a:ext>
                  </a:extLst>
                </a:gridCol>
                <a:gridCol w="2531226">
                  <a:extLst>
                    <a:ext uri="{9D8B030D-6E8A-4147-A177-3AD203B41FA5}">
                      <a16:colId xmlns:a16="http://schemas.microsoft.com/office/drawing/2014/main" val="3906929400"/>
                    </a:ext>
                  </a:extLst>
                </a:gridCol>
              </a:tblGrid>
              <a:tr h="1999765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279578"/>
                  </a:ext>
                </a:extLst>
              </a:tr>
              <a:tr h="212621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43659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85" y="1692255"/>
            <a:ext cx="2548315" cy="202353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85" y="3863385"/>
            <a:ext cx="2548315" cy="1954847"/>
          </a:xfrm>
          <a:prstGeom prst="rect">
            <a:avLst/>
          </a:prstGeom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063187"/>
              </p:ext>
            </p:extLst>
          </p:nvPr>
        </p:nvGraphicFramePr>
        <p:xfrm>
          <a:off x="652085" y="1252728"/>
          <a:ext cx="2548315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8315">
                  <a:extLst>
                    <a:ext uri="{9D8B030D-6E8A-4147-A177-3AD203B41FA5}">
                      <a16:colId xmlns:a16="http://schemas.microsoft.com/office/drawing/2014/main" val="871191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금호중</a:t>
                      </a:r>
                      <a:r>
                        <a:rPr lang="ko-KR" altLang="en-US" dirty="0" smtClean="0"/>
                        <a:t> 운동장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700697"/>
                  </a:ext>
                </a:extLst>
              </a:tr>
            </a:tbl>
          </a:graphicData>
        </a:graphic>
      </p:graphicFrame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343" y="1692254"/>
            <a:ext cx="2550628" cy="2023533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655" y="3863385"/>
            <a:ext cx="2548316" cy="1954847"/>
          </a:xfrm>
          <a:prstGeom prst="rect">
            <a:avLst/>
          </a:prstGeom>
        </p:spPr>
      </p:pic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08153"/>
              </p:ext>
            </p:extLst>
          </p:nvPr>
        </p:nvGraphicFramePr>
        <p:xfrm>
          <a:off x="3243343" y="1252728"/>
          <a:ext cx="2593571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3571">
                  <a:extLst>
                    <a:ext uri="{9D8B030D-6E8A-4147-A177-3AD203B41FA5}">
                      <a16:colId xmlns:a16="http://schemas.microsoft.com/office/drawing/2014/main" val="29128164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금호중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ko-KR" altLang="en-US" dirty="0" err="1" smtClean="0"/>
                        <a:t>웨이트장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894067"/>
                  </a:ext>
                </a:extLst>
              </a:tr>
            </a:tbl>
          </a:graphicData>
        </a:graphic>
      </p:graphicFrame>
      <p:pic>
        <p:nvPicPr>
          <p:cNvPr id="12" name="그림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23279" y="1428708"/>
            <a:ext cx="2023535" cy="2550628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7622" y="3565495"/>
            <a:ext cx="1954848" cy="2550631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084" y="3863384"/>
            <a:ext cx="2550632" cy="1954848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084" y="1688773"/>
            <a:ext cx="2567257" cy="2027014"/>
          </a:xfrm>
          <a:prstGeom prst="rect">
            <a:avLst/>
          </a:prstGeom>
        </p:spPr>
      </p:pic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463170"/>
              </p:ext>
            </p:extLst>
          </p:nvPr>
        </p:nvGraphicFramePr>
        <p:xfrm>
          <a:off x="8783085" y="1253764"/>
          <a:ext cx="2550631" cy="3687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0631">
                  <a:extLst>
                    <a:ext uri="{9D8B030D-6E8A-4147-A177-3AD203B41FA5}">
                      <a16:colId xmlns:a16="http://schemas.microsoft.com/office/drawing/2014/main" val="3297371936"/>
                    </a:ext>
                  </a:extLst>
                </a:gridCol>
              </a:tblGrid>
              <a:tr h="3687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세탁실 및 화장실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315378"/>
                  </a:ext>
                </a:extLst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908284"/>
              </p:ext>
            </p:extLst>
          </p:nvPr>
        </p:nvGraphicFramePr>
        <p:xfrm>
          <a:off x="6159733" y="1236992"/>
          <a:ext cx="2550628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0628">
                  <a:extLst>
                    <a:ext uri="{9D8B030D-6E8A-4147-A177-3AD203B41FA5}">
                      <a16:colId xmlns:a16="http://schemas.microsoft.com/office/drawing/2014/main" val="3700767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금호중</a:t>
                      </a:r>
                      <a:r>
                        <a:rPr lang="ko-KR" altLang="en-US" dirty="0" smtClean="0"/>
                        <a:t> 기숙사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031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532763"/>
      </p:ext>
    </p:extLst>
  </p:cSld>
  <p:clrMapOvr>
    <a:masterClrMapping/>
  </p:clrMapOvr>
</p:sld>
</file>

<file path=ppt/theme/theme1.xml><?xml version="1.0" encoding="utf-8"?>
<a:theme xmlns:a="http://schemas.openxmlformats.org/drawingml/2006/main" name="New_Education02">
  <a:themeElements>
    <a:clrScheme name="Education02">
      <a:dk1>
        <a:srgbClr val="000000"/>
      </a:dk1>
      <a:lt1>
        <a:srgbClr val="FFFFFF"/>
      </a:lt1>
      <a:dk2>
        <a:srgbClr val="006699"/>
      </a:dk2>
      <a:lt2>
        <a:srgbClr val="ECF0ED"/>
      </a:lt2>
      <a:accent1>
        <a:srgbClr val="DF3939"/>
      </a:accent1>
      <a:accent2>
        <a:srgbClr val="F0A73C"/>
      </a:accent2>
      <a:accent3>
        <a:srgbClr val="21A6C5"/>
      </a:accent3>
      <a:accent4>
        <a:srgbClr val="BEC936"/>
      </a:accent4>
      <a:accent5>
        <a:srgbClr val="ECB0B0"/>
      </a:accent5>
      <a:accent6>
        <a:srgbClr val="C1C1C1"/>
      </a:accent6>
      <a:hlink>
        <a:srgbClr val="0099CC"/>
      </a:hlink>
      <a:folHlink>
        <a:srgbClr val="D361AA"/>
      </a:folHlink>
    </a:clrScheme>
    <a:fontScheme name="Education02">
      <a:majorFont>
        <a:latin typeface="Corbel"/>
        <a:ea typeface=""/>
        <a:cs typeface=""/>
        <a:font script="Jpan" typeface="HG丸ｺﾞｼｯｸM-PRO"/>
        <a:font script="Hang" typeface="맑은 고딕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ducation02">
      <a:fillStyleLst>
        <a:solidFill>
          <a:schemeClr val="phClr"/>
        </a:solidFill>
        <a:solidFill>
          <a:schemeClr val="phClr">
            <a:tint val="60000"/>
            <a:satMod val="150000"/>
          </a:schemeClr>
        </a:solidFill>
        <a:gradFill rotWithShape="1">
          <a:gsLst>
            <a:gs pos="0">
              <a:schemeClr val="phClr">
                <a:shade val="100000"/>
                <a:satMod val="100000"/>
              </a:schemeClr>
            </a:gs>
            <a:gs pos="100000">
              <a:schemeClr val="phClr">
                <a:shade val="70000"/>
                <a:satMod val="12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127000" dist="25400" dir="13500000">
              <a:srgbClr val="000000">
                <a:alpha val="80000"/>
              </a:srgbClr>
            </a:innerShdw>
          </a:effectLst>
        </a:effectStyle>
        <a:effectStyle>
          <a:effectLst>
            <a:innerShdw blurRad="254000" dist="25400" dir="13500000">
              <a:srgbClr val="000000">
                <a:alpha val="80000"/>
              </a:srgbClr>
            </a:innerShdw>
          </a:effectLst>
        </a:effectStyle>
        <a:effectStyle>
          <a:effectLst>
            <a:outerShdw blurRad="50800" dist="508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9000000"/>
            </a:lightRig>
          </a:scene3d>
          <a:sp3d contourW="35560" prstMaterial="matte">
            <a:bevelT w="4445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20000"/>
              </a:schemeClr>
            </a:gs>
            <a:gs pos="100000">
              <a:schemeClr val="phClr">
                <a:tint val="70000"/>
                <a:shade val="100000"/>
                <a:satMod val="3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8000"/>
                <a:satMod val="200000"/>
              </a:schemeClr>
            </a:gs>
            <a:gs pos="100000">
              <a:schemeClr val="phClr">
                <a:shade val="86000"/>
                <a:satMod val="140000"/>
                <a:lumMod val="90000"/>
              </a:schemeClr>
            </a:gs>
          </a:gsLst>
          <a:lin ang="33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282</Words>
  <Application>Microsoft Office PowerPoint</Application>
  <PresentationFormat>와이드스크린</PresentationFormat>
  <Paragraphs>61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3" baseType="lpstr">
      <vt:lpstr>HY그래픽M</vt:lpstr>
      <vt:lpstr>맑은 고딕</vt:lpstr>
      <vt:lpstr>Arial</vt:lpstr>
      <vt:lpstr>Candara</vt:lpstr>
      <vt:lpstr>Corbel</vt:lpstr>
      <vt:lpstr>Wingdings</vt:lpstr>
      <vt:lpstr>Wingdings 3</vt:lpstr>
      <vt:lpstr>New_Education02</vt:lpstr>
      <vt:lpstr>영천금호FCU15                 축구부 선수 모집</vt:lpstr>
      <vt:lpstr>영천금호FCU15 축구부 소개</vt:lpstr>
      <vt:lpstr>영천금호FCU15 운영계획</vt:lpstr>
      <vt:lpstr>PowerPoint 프레젠테이션</vt:lpstr>
      <vt:lpstr>영천금호FCU15 제반시설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영천금호FCU15                 축구부 선수모집</dc:title>
  <dc:creator>USER</dc:creator>
  <cp:lastModifiedBy>USER</cp:lastModifiedBy>
  <cp:revision>16</cp:revision>
  <dcterms:created xsi:type="dcterms:W3CDTF">2021-10-20T05:14:29Z</dcterms:created>
  <dcterms:modified xsi:type="dcterms:W3CDTF">2021-10-22T04:35:33Z</dcterms:modified>
</cp:coreProperties>
</file>