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package" ContentType="application/vnd.openxmlformats-officedocument.package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4"/>
  </p:notesMasterIdLst>
  <p:sldIdLst>
    <p:sldId id="256" r:id="rId2"/>
    <p:sldId id="263" r:id="rId3"/>
    <p:sldId id="286" r:id="rId4"/>
    <p:sldId id="265" r:id="rId5"/>
    <p:sldId id="284" r:id="rId6"/>
    <p:sldId id="264" r:id="rId7"/>
    <p:sldId id="287" r:id="rId8"/>
    <p:sldId id="288" r:id="rId9"/>
    <p:sldId id="289" r:id="rId10"/>
    <p:sldId id="292" r:id="rId11"/>
    <p:sldId id="270" r:id="rId12"/>
    <p:sldId id="266" r:id="rId13"/>
    <p:sldId id="267" r:id="rId14"/>
    <p:sldId id="272" r:id="rId15"/>
    <p:sldId id="275" r:id="rId16"/>
    <p:sldId id="273" r:id="rId17"/>
    <p:sldId id="274" r:id="rId18"/>
    <p:sldId id="271" r:id="rId19"/>
    <p:sldId id="277" r:id="rId20"/>
    <p:sldId id="278" r:id="rId21"/>
    <p:sldId id="280" r:id="rId22"/>
    <p:sldId id="281" r:id="rId23"/>
    <p:sldId id="279" r:id="rId24"/>
    <p:sldId id="293" r:id="rId25"/>
    <p:sldId id="282" r:id="rId26"/>
    <p:sldId id="294" r:id="rId27"/>
    <p:sldId id="283" r:id="rId28"/>
    <p:sldId id="269" r:id="rId29"/>
    <p:sldId id="268" r:id="rId30"/>
    <p:sldId id="295" r:id="rId31"/>
    <p:sldId id="296" r:id="rId32"/>
    <p:sldId id="297" r:id="rId3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173E"/>
    <a:srgbClr val="FFFF99"/>
    <a:srgbClr val="A0FAC9"/>
    <a:srgbClr val="414141"/>
    <a:srgbClr val="8C1C6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ackage1.packag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title>
      <c:tx>
        <c:rich>
          <a:bodyPr/>
          <a:lstStyle/>
          <a:p>
            <a:pPr>
              <a:defRPr/>
            </a:pPr>
            <a:r>
              <a:rPr lang="ko-KR" altLang="en-US" dirty="0" smtClean="0"/>
              <a:t>고성군 예산 규모</a:t>
            </a:r>
            <a:endParaRPr lang="ko-KR" altLang="en-US" dirty="0"/>
          </a:p>
        </c:rich>
      </c:tx>
      <c:layout/>
    </c:title>
    <c:view3D>
      <c:rotX val="50"/>
      <c:rotY val="152"/>
      <c:perspective val="60"/>
    </c:view3D>
    <c:plotArea>
      <c:layout>
        <c:manualLayout>
          <c:layoutTarget val="inner"/>
          <c:xMode val="edge"/>
          <c:yMode val="edge"/>
          <c:x val="0"/>
          <c:y val="0.13482359984693071"/>
          <c:w val="0.65836208962056431"/>
          <c:h val="0.770917737535336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noFill/>
            <a:ln w="31743">
              <a:solidFill>
                <a:schemeClr val="tx1">
                  <a:lumMod val="65000"/>
                  <a:lumOff val="35000"/>
                </a:schemeClr>
              </a:solidFill>
            </a:ln>
          </c:spPr>
          <c:explosion val="9"/>
          <c:dPt>
            <c:idx val="0"/>
            <c:spPr>
              <a:solidFill>
                <a:srgbClr val="00B050">
                  <a:alpha val="22000"/>
                </a:srgbClr>
              </a:solidFill>
              <a:ln w="31743"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dPt>
          <c:dPt>
            <c:idx val="1"/>
            <c:explosion val="40"/>
            <c:spPr>
              <a:solidFill>
                <a:srgbClr val="FFFF99">
                  <a:alpha val="75000"/>
                </a:srgbClr>
              </a:solidFill>
              <a:ln w="69833"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rgbClr val="FF6600">
                  <a:alpha val="25000"/>
                </a:srgbClr>
              </a:solidFill>
              <a:ln w="31743"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dPt>
          <c:dPt>
            <c:idx val="4"/>
            <c:spPr>
              <a:solidFill>
                <a:srgbClr val="1F497D">
                  <a:lumMod val="20000"/>
                  <a:lumOff val="80000"/>
                  <a:alpha val="49000"/>
                </a:srgbClr>
              </a:solidFill>
              <a:ln w="31743"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dPt>
          <c:dLbls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공공행정,안전,교육</c:v>
                </c:pt>
                <c:pt idx="1">
                  <c:v>문화,관광</c:v>
                </c:pt>
                <c:pt idx="2">
                  <c:v>환경,사회복지,보건</c:v>
                </c:pt>
                <c:pt idx="3">
                  <c:v>농림해양,산업,교통</c:v>
                </c:pt>
                <c:pt idx="4">
                  <c:v>국토,지역개발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124</c:v>
                </c:pt>
                <c:pt idx="1">
                  <c:v>159</c:v>
                </c:pt>
                <c:pt idx="2">
                  <c:v>486</c:v>
                </c:pt>
                <c:pt idx="3">
                  <c:v>571</c:v>
                </c:pt>
                <c:pt idx="4">
                  <c:v>215</c:v>
                </c:pt>
              </c:numCache>
            </c:numRef>
          </c:val>
        </c:ser>
        <c:dLbls>
          <c:showPercent val="1"/>
        </c:dLbls>
      </c:pie3DChart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60173269421134568"/>
          <c:y val="0.16281645192078273"/>
          <c:w val="0.38551772577723575"/>
          <c:h val="0.83718354807921724"/>
        </c:manualLayout>
      </c:layout>
      <c:txPr>
        <a:bodyPr/>
        <a:lstStyle/>
        <a:p>
          <a:pPr>
            <a:defRPr sz="1500"/>
          </a:pPr>
          <a:endParaRPr lang="ko-KR"/>
        </a:p>
      </c:txPr>
    </c:legend>
    <c:plotVisOnly val="1"/>
    <c:dispBlanksAs val="zero"/>
  </c:chart>
  <c:txPr>
    <a:bodyPr/>
    <a:lstStyle/>
    <a:p>
      <a:pPr>
        <a:defRPr sz="1799"/>
      </a:pPr>
      <a:endParaRPr lang="ko-K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C470A4-106D-40D0-A23C-081648BC5956}" type="doc">
      <dgm:prSet loTypeId="urn:microsoft.com/office/officeart/2005/8/layout/cycle1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4EDEF9FF-1729-4862-8C4C-9133A61FBD2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K</a:t>
          </a:r>
          <a:r>
            <a:rPr lang="en-US" altLang="ko-KR" b="1" dirty="0" smtClean="0"/>
            <a:t>now</a:t>
          </a:r>
          <a:endParaRPr lang="ko-KR" altLang="en-US" b="1" dirty="0"/>
        </a:p>
      </dgm:t>
    </dgm:pt>
    <dgm:pt modelId="{FB6817AB-47BA-46FB-A08E-C3E9CD84BBCA}" type="par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7B23E24E-88CE-48FD-A071-0E54CE4F7413}" type="sib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4145673E-B22E-4B9B-8143-72BCFD640EDF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V</a:t>
          </a:r>
          <a:r>
            <a:rPr lang="en-US" altLang="ko-KR" b="1" dirty="0" smtClean="0"/>
            <a:t>isit</a:t>
          </a:r>
          <a:endParaRPr lang="ko-KR" altLang="en-US" b="1" dirty="0"/>
        </a:p>
      </dgm:t>
    </dgm:pt>
    <dgm:pt modelId="{C7F1CD79-B78D-4501-A633-365D8DCCC3E5}" type="par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486B531-D6B5-4F69-BDAB-68F725FEC37D}" type="sib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1A1B667-A0BD-4C82-8042-F83444309B4C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T</a:t>
          </a:r>
          <a:r>
            <a:rPr lang="en-US" altLang="ko-KR" b="1" dirty="0" smtClean="0"/>
            <a:t>alk</a:t>
          </a:r>
          <a:endParaRPr lang="ko-KR" altLang="en-US" b="1" dirty="0"/>
        </a:p>
      </dgm:t>
    </dgm:pt>
    <dgm:pt modelId="{3DB0EBB7-8321-40E9-A975-9D1F2878494D}" type="par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6EFF8AFB-056F-4E12-AA6D-0CF19DA7F033}" type="sib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E1756B69-8B86-4802-86F8-EE1C5C6D50A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L</a:t>
          </a:r>
          <a:r>
            <a:rPr lang="en-US" altLang="ko-KR" b="1" dirty="0" smtClean="0"/>
            <a:t>isten</a:t>
          </a:r>
          <a:endParaRPr lang="ko-KR" altLang="en-US" b="1" dirty="0"/>
        </a:p>
      </dgm:t>
    </dgm:pt>
    <dgm:pt modelId="{1D58C8D8-0309-429C-A103-F1B36C5CF04C}" type="par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B50785DC-672A-40FE-A167-D9A566020526}" type="sib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6A441ACC-F89B-4663-9D74-F09786A1D754}" type="pres">
      <dgm:prSet presAssocID="{88C470A4-106D-40D0-A23C-081648BC59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22BA65A-7A9A-4585-B35A-B622EFCA8DF1}" type="pres">
      <dgm:prSet presAssocID="{4EDEF9FF-1729-4862-8C4C-9133A61FBD24}" presName="dummy" presStyleCnt="0"/>
      <dgm:spPr/>
    </dgm:pt>
    <dgm:pt modelId="{BDEF24FD-1FFF-41C7-84F2-0D2DFEE90943}" type="pres">
      <dgm:prSet presAssocID="{4EDEF9FF-1729-4862-8C4C-9133A61FBD2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1E535-9988-43D0-81DE-B93920B2D326}" type="pres">
      <dgm:prSet presAssocID="{7B23E24E-88CE-48FD-A071-0E54CE4F7413}" presName="sibTrans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5AD49F30-4AF9-4E4E-BE43-48D525EC5CB6}" type="pres">
      <dgm:prSet presAssocID="{4145673E-B22E-4B9B-8143-72BCFD640EDF}" presName="dummy" presStyleCnt="0"/>
      <dgm:spPr/>
    </dgm:pt>
    <dgm:pt modelId="{2DD49A86-B1A3-4459-A0CC-9CC1F0E060DD}" type="pres">
      <dgm:prSet presAssocID="{4145673E-B22E-4B9B-8143-72BCFD640EDF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595A9A-0FF9-46AA-89D7-81F754313A3B}" type="pres">
      <dgm:prSet presAssocID="{F486B531-D6B5-4F69-BDAB-68F725FEC37D}" presName="sibTrans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07CFF16A-F303-4631-B852-4EA119058D37}" type="pres">
      <dgm:prSet presAssocID="{F1A1B667-A0BD-4C82-8042-F83444309B4C}" presName="dummy" presStyleCnt="0"/>
      <dgm:spPr/>
    </dgm:pt>
    <dgm:pt modelId="{5DC5F21F-8F2B-4FE7-94CA-25C7E025F316}" type="pres">
      <dgm:prSet presAssocID="{F1A1B667-A0BD-4C82-8042-F83444309B4C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124980-C0A8-4F95-B5B1-E41B0577A097}" type="pres">
      <dgm:prSet presAssocID="{6EFF8AFB-056F-4E12-AA6D-0CF19DA7F033}" presName="sibTrans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BE2E52-043F-475C-A8A3-E72D53389270}" type="pres">
      <dgm:prSet presAssocID="{E1756B69-8B86-4802-86F8-EE1C5C6D50A4}" presName="dummy" presStyleCnt="0"/>
      <dgm:spPr/>
    </dgm:pt>
    <dgm:pt modelId="{8A33A444-6000-42EE-8A0D-C28F6693789A}" type="pres">
      <dgm:prSet presAssocID="{E1756B69-8B86-4802-86F8-EE1C5C6D50A4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4BD026-BB56-4E09-B51B-C8FE16A2C6E7}" type="pres">
      <dgm:prSet presAssocID="{B50785DC-672A-40FE-A167-D9A566020526}" presName="sibTrans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2A34A3A5-6EF6-4027-A75F-4E006EF5A3DE}" type="presOf" srcId="{4145673E-B22E-4B9B-8143-72BCFD640EDF}" destId="{2DD49A86-B1A3-4459-A0CC-9CC1F0E060DD}" srcOrd="0" destOrd="0" presId="urn:microsoft.com/office/officeart/2005/8/layout/cycle1"/>
    <dgm:cxn modelId="{3FD41E91-D636-4D03-8869-E543765A30C2}" type="presOf" srcId="{7B23E24E-88CE-48FD-A071-0E54CE4F7413}" destId="{2FD1E535-9988-43D0-81DE-B93920B2D326}" srcOrd="0" destOrd="0" presId="urn:microsoft.com/office/officeart/2005/8/layout/cycle1"/>
    <dgm:cxn modelId="{54C022FD-210E-43DC-BDFA-F650A5A2F93A}" type="presOf" srcId="{F486B531-D6B5-4F69-BDAB-68F725FEC37D}" destId="{B2595A9A-0FF9-46AA-89D7-81F754313A3B}" srcOrd="0" destOrd="0" presId="urn:microsoft.com/office/officeart/2005/8/layout/cycle1"/>
    <dgm:cxn modelId="{AE523265-8A99-47A0-90BE-31882CEBD768}" type="presOf" srcId="{B50785DC-672A-40FE-A167-D9A566020526}" destId="{9A4BD026-BB56-4E09-B51B-C8FE16A2C6E7}" srcOrd="0" destOrd="0" presId="urn:microsoft.com/office/officeart/2005/8/layout/cycle1"/>
    <dgm:cxn modelId="{9FE6D1AB-DB1F-469E-943D-53C42CD0311C}" type="presOf" srcId="{4EDEF9FF-1729-4862-8C4C-9133A61FBD24}" destId="{BDEF24FD-1FFF-41C7-84F2-0D2DFEE90943}" srcOrd="0" destOrd="0" presId="urn:microsoft.com/office/officeart/2005/8/layout/cycle1"/>
    <dgm:cxn modelId="{26A156DD-3831-4EEB-8274-8EC5879F7252}" type="presOf" srcId="{6EFF8AFB-056F-4E12-AA6D-0CF19DA7F033}" destId="{4D124980-C0A8-4F95-B5B1-E41B0577A097}" srcOrd="0" destOrd="0" presId="urn:microsoft.com/office/officeart/2005/8/layout/cycle1"/>
    <dgm:cxn modelId="{708BD205-D952-4249-94EB-1360321B5692}" type="presOf" srcId="{E1756B69-8B86-4802-86F8-EE1C5C6D50A4}" destId="{8A33A444-6000-42EE-8A0D-C28F6693789A}" srcOrd="0" destOrd="0" presId="urn:microsoft.com/office/officeart/2005/8/layout/cycle1"/>
    <dgm:cxn modelId="{8E58DACE-1B58-4D05-BFA6-AA662E11F890}" srcId="{88C470A4-106D-40D0-A23C-081648BC5956}" destId="{F1A1B667-A0BD-4C82-8042-F83444309B4C}" srcOrd="2" destOrd="0" parTransId="{3DB0EBB7-8321-40E9-A975-9D1F2878494D}" sibTransId="{6EFF8AFB-056F-4E12-AA6D-0CF19DA7F033}"/>
    <dgm:cxn modelId="{9ABD1617-D4F4-4B3B-8BBC-1375FACEC421}" srcId="{88C470A4-106D-40D0-A23C-081648BC5956}" destId="{4EDEF9FF-1729-4862-8C4C-9133A61FBD24}" srcOrd="0" destOrd="0" parTransId="{FB6817AB-47BA-46FB-A08E-C3E9CD84BBCA}" sibTransId="{7B23E24E-88CE-48FD-A071-0E54CE4F7413}"/>
    <dgm:cxn modelId="{5F5EBB5B-45AA-43BB-B4C9-95050274315C}" srcId="{88C470A4-106D-40D0-A23C-081648BC5956}" destId="{4145673E-B22E-4B9B-8143-72BCFD640EDF}" srcOrd="1" destOrd="0" parTransId="{C7F1CD79-B78D-4501-A633-365D8DCCC3E5}" sibTransId="{F486B531-D6B5-4F69-BDAB-68F725FEC37D}"/>
    <dgm:cxn modelId="{8B0C99CF-06E6-41BA-BEEF-5AE55A3C5ADE}" srcId="{88C470A4-106D-40D0-A23C-081648BC5956}" destId="{E1756B69-8B86-4802-86F8-EE1C5C6D50A4}" srcOrd="3" destOrd="0" parTransId="{1D58C8D8-0309-429C-A103-F1B36C5CF04C}" sibTransId="{B50785DC-672A-40FE-A167-D9A566020526}"/>
    <dgm:cxn modelId="{C5A9EC28-199F-4E12-9F16-6FF441649D7F}" type="presOf" srcId="{F1A1B667-A0BD-4C82-8042-F83444309B4C}" destId="{5DC5F21F-8F2B-4FE7-94CA-25C7E025F316}" srcOrd="0" destOrd="0" presId="urn:microsoft.com/office/officeart/2005/8/layout/cycle1"/>
    <dgm:cxn modelId="{CBF67600-8254-48F0-BB6B-0669B24B471C}" type="presOf" srcId="{88C470A4-106D-40D0-A23C-081648BC5956}" destId="{6A441ACC-F89B-4663-9D74-F09786A1D754}" srcOrd="0" destOrd="0" presId="urn:microsoft.com/office/officeart/2005/8/layout/cycle1"/>
    <dgm:cxn modelId="{69384DD6-BB6E-49F5-8F99-0C9465F88FD1}" type="presParOf" srcId="{6A441ACC-F89B-4663-9D74-F09786A1D754}" destId="{E22BA65A-7A9A-4585-B35A-B622EFCA8DF1}" srcOrd="0" destOrd="0" presId="urn:microsoft.com/office/officeart/2005/8/layout/cycle1"/>
    <dgm:cxn modelId="{79E7B0A9-C696-4F67-B2C3-8DBC2ADE3AEA}" type="presParOf" srcId="{6A441ACC-F89B-4663-9D74-F09786A1D754}" destId="{BDEF24FD-1FFF-41C7-84F2-0D2DFEE90943}" srcOrd="1" destOrd="0" presId="urn:microsoft.com/office/officeart/2005/8/layout/cycle1"/>
    <dgm:cxn modelId="{55201368-65E6-47E5-8395-635AC7990A39}" type="presParOf" srcId="{6A441ACC-F89B-4663-9D74-F09786A1D754}" destId="{2FD1E535-9988-43D0-81DE-B93920B2D326}" srcOrd="2" destOrd="0" presId="urn:microsoft.com/office/officeart/2005/8/layout/cycle1"/>
    <dgm:cxn modelId="{99BA1A5C-613D-4695-A048-C0B49F5B1FCE}" type="presParOf" srcId="{6A441ACC-F89B-4663-9D74-F09786A1D754}" destId="{5AD49F30-4AF9-4E4E-BE43-48D525EC5CB6}" srcOrd="3" destOrd="0" presId="urn:microsoft.com/office/officeart/2005/8/layout/cycle1"/>
    <dgm:cxn modelId="{7A31D306-03D1-41E6-BC3C-BD32E4DEFEF4}" type="presParOf" srcId="{6A441ACC-F89B-4663-9D74-F09786A1D754}" destId="{2DD49A86-B1A3-4459-A0CC-9CC1F0E060DD}" srcOrd="4" destOrd="0" presId="urn:microsoft.com/office/officeart/2005/8/layout/cycle1"/>
    <dgm:cxn modelId="{A334F88D-4A35-4DDE-B872-F68D5F2CABAE}" type="presParOf" srcId="{6A441ACC-F89B-4663-9D74-F09786A1D754}" destId="{B2595A9A-0FF9-46AA-89D7-81F754313A3B}" srcOrd="5" destOrd="0" presId="urn:microsoft.com/office/officeart/2005/8/layout/cycle1"/>
    <dgm:cxn modelId="{A20F3B4D-32BA-4FF2-8170-DBD95B118370}" type="presParOf" srcId="{6A441ACC-F89B-4663-9D74-F09786A1D754}" destId="{07CFF16A-F303-4631-B852-4EA119058D37}" srcOrd="6" destOrd="0" presId="urn:microsoft.com/office/officeart/2005/8/layout/cycle1"/>
    <dgm:cxn modelId="{C9852493-5B09-402F-8399-D9625BBA6374}" type="presParOf" srcId="{6A441ACC-F89B-4663-9D74-F09786A1D754}" destId="{5DC5F21F-8F2B-4FE7-94CA-25C7E025F316}" srcOrd="7" destOrd="0" presId="urn:microsoft.com/office/officeart/2005/8/layout/cycle1"/>
    <dgm:cxn modelId="{ED41D8AA-D74D-42EE-A0FC-6B3436697AE0}" type="presParOf" srcId="{6A441ACC-F89B-4663-9D74-F09786A1D754}" destId="{4D124980-C0A8-4F95-B5B1-E41B0577A097}" srcOrd="8" destOrd="0" presId="urn:microsoft.com/office/officeart/2005/8/layout/cycle1"/>
    <dgm:cxn modelId="{1E6FBF40-A2FC-4599-BFF1-2C7EA9EB6FE2}" type="presParOf" srcId="{6A441ACC-F89B-4663-9D74-F09786A1D754}" destId="{0DBE2E52-043F-475C-A8A3-E72D53389270}" srcOrd="9" destOrd="0" presId="urn:microsoft.com/office/officeart/2005/8/layout/cycle1"/>
    <dgm:cxn modelId="{A9BE4527-11D1-45DF-B6FE-39198F4EE503}" type="presParOf" srcId="{6A441ACC-F89B-4663-9D74-F09786A1D754}" destId="{8A33A444-6000-42EE-8A0D-C28F6693789A}" srcOrd="10" destOrd="0" presId="urn:microsoft.com/office/officeart/2005/8/layout/cycle1"/>
    <dgm:cxn modelId="{CCA2A69D-157D-421E-9D7A-8C8B65428FE7}" type="presParOf" srcId="{6A441ACC-F89B-4663-9D74-F09786A1D754}" destId="{9A4BD026-BB56-4E09-B51B-C8FE16A2C6E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C470A4-106D-40D0-A23C-081648BC5956}" type="doc">
      <dgm:prSet loTypeId="urn:microsoft.com/office/officeart/2005/8/layout/cycle1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4EDEF9FF-1729-4862-8C4C-9133A61FBD2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K</a:t>
          </a:r>
          <a:r>
            <a:rPr lang="en-US" altLang="ko-KR" b="1" dirty="0" smtClean="0"/>
            <a:t>now</a:t>
          </a:r>
          <a:endParaRPr lang="ko-KR" altLang="en-US" b="1" dirty="0"/>
        </a:p>
      </dgm:t>
    </dgm:pt>
    <dgm:pt modelId="{FB6817AB-47BA-46FB-A08E-C3E9CD84BBCA}" type="par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7B23E24E-88CE-48FD-A071-0E54CE4F7413}" type="sib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4145673E-B22E-4B9B-8143-72BCFD640EDF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V</a:t>
          </a:r>
          <a:r>
            <a:rPr lang="en-US" altLang="ko-KR" b="1" dirty="0" smtClean="0"/>
            <a:t>isit</a:t>
          </a:r>
          <a:endParaRPr lang="ko-KR" altLang="en-US" b="1" dirty="0"/>
        </a:p>
      </dgm:t>
    </dgm:pt>
    <dgm:pt modelId="{C7F1CD79-B78D-4501-A633-365D8DCCC3E5}" type="par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486B531-D6B5-4F69-BDAB-68F725FEC37D}" type="sib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1A1B667-A0BD-4C82-8042-F83444309B4C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T</a:t>
          </a:r>
          <a:r>
            <a:rPr lang="en-US" altLang="ko-KR" b="1" dirty="0" smtClean="0"/>
            <a:t>alk</a:t>
          </a:r>
          <a:endParaRPr lang="ko-KR" altLang="en-US" b="1" dirty="0"/>
        </a:p>
      </dgm:t>
    </dgm:pt>
    <dgm:pt modelId="{3DB0EBB7-8321-40E9-A975-9D1F2878494D}" type="par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6EFF8AFB-056F-4E12-AA6D-0CF19DA7F033}" type="sib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E1756B69-8B86-4802-86F8-EE1C5C6D50A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L</a:t>
          </a:r>
          <a:r>
            <a:rPr lang="en-US" altLang="ko-KR" b="1" dirty="0" smtClean="0"/>
            <a:t>isten</a:t>
          </a:r>
          <a:endParaRPr lang="ko-KR" altLang="en-US" b="1" dirty="0"/>
        </a:p>
      </dgm:t>
    </dgm:pt>
    <dgm:pt modelId="{1D58C8D8-0309-429C-A103-F1B36C5CF04C}" type="par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B50785DC-672A-40FE-A167-D9A566020526}" type="sib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6A441ACC-F89B-4663-9D74-F09786A1D754}" type="pres">
      <dgm:prSet presAssocID="{88C470A4-106D-40D0-A23C-081648BC59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22BA65A-7A9A-4585-B35A-B622EFCA8DF1}" type="pres">
      <dgm:prSet presAssocID="{4EDEF9FF-1729-4862-8C4C-9133A61FBD24}" presName="dummy" presStyleCnt="0"/>
      <dgm:spPr/>
    </dgm:pt>
    <dgm:pt modelId="{BDEF24FD-1FFF-41C7-84F2-0D2DFEE90943}" type="pres">
      <dgm:prSet presAssocID="{4EDEF9FF-1729-4862-8C4C-9133A61FBD2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1E535-9988-43D0-81DE-B93920B2D326}" type="pres">
      <dgm:prSet presAssocID="{7B23E24E-88CE-48FD-A071-0E54CE4F7413}" presName="sibTrans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5AD49F30-4AF9-4E4E-BE43-48D525EC5CB6}" type="pres">
      <dgm:prSet presAssocID="{4145673E-B22E-4B9B-8143-72BCFD640EDF}" presName="dummy" presStyleCnt="0"/>
      <dgm:spPr/>
    </dgm:pt>
    <dgm:pt modelId="{2DD49A86-B1A3-4459-A0CC-9CC1F0E060DD}" type="pres">
      <dgm:prSet presAssocID="{4145673E-B22E-4B9B-8143-72BCFD640EDF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595A9A-0FF9-46AA-89D7-81F754313A3B}" type="pres">
      <dgm:prSet presAssocID="{F486B531-D6B5-4F69-BDAB-68F725FEC37D}" presName="sibTrans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07CFF16A-F303-4631-B852-4EA119058D37}" type="pres">
      <dgm:prSet presAssocID="{F1A1B667-A0BD-4C82-8042-F83444309B4C}" presName="dummy" presStyleCnt="0"/>
      <dgm:spPr/>
    </dgm:pt>
    <dgm:pt modelId="{5DC5F21F-8F2B-4FE7-94CA-25C7E025F316}" type="pres">
      <dgm:prSet presAssocID="{F1A1B667-A0BD-4C82-8042-F83444309B4C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124980-C0A8-4F95-B5B1-E41B0577A097}" type="pres">
      <dgm:prSet presAssocID="{6EFF8AFB-056F-4E12-AA6D-0CF19DA7F033}" presName="sibTrans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BE2E52-043F-475C-A8A3-E72D53389270}" type="pres">
      <dgm:prSet presAssocID="{E1756B69-8B86-4802-86F8-EE1C5C6D50A4}" presName="dummy" presStyleCnt="0"/>
      <dgm:spPr/>
    </dgm:pt>
    <dgm:pt modelId="{8A33A444-6000-42EE-8A0D-C28F6693789A}" type="pres">
      <dgm:prSet presAssocID="{E1756B69-8B86-4802-86F8-EE1C5C6D50A4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4BD026-BB56-4E09-B51B-C8FE16A2C6E7}" type="pres">
      <dgm:prSet presAssocID="{B50785DC-672A-40FE-A167-D9A566020526}" presName="sibTrans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17A17AD1-468E-4BCE-A044-BC973CBB41F1}" type="presOf" srcId="{4EDEF9FF-1729-4862-8C4C-9133A61FBD24}" destId="{BDEF24FD-1FFF-41C7-84F2-0D2DFEE90943}" srcOrd="0" destOrd="0" presId="urn:microsoft.com/office/officeart/2005/8/layout/cycle1"/>
    <dgm:cxn modelId="{D24D2B87-E848-46A5-9DAB-C848F500DD68}" type="presOf" srcId="{7B23E24E-88CE-48FD-A071-0E54CE4F7413}" destId="{2FD1E535-9988-43D0-81DE-B93920B2D326}" srcOrd="0" destOrd="0" presId="urn:microsoft.com/office/officeart/2005/8/layout/cycle1"/>
    <dgm:cxn modelId="{CE165AFF-1EF2-4F84-A3A4-8D1CD3B0FE63}" type="presOf" srcId="{E1756B69-8B86-4802-86F8-EE1C5C6D50A4}" destId="{8A33A444-6000-42EE-8A0D-C28F6693789A}" srcOrd="0" destOrd="0" presId="urn:microsoft.com/office/officeart/2005/8/layout/cycle1"/>
    <dgm:cxn modelId="{10A3155B-A7D0-4220-BBC3-0DB344E692C1}" type="presOf" srcId="{6EFF8AFB-056F-4E12-AA6D-0CF19DA7F033}" destId="{4D124980-C0A8-4F95-B5B1-E41B0577A097}" srcOrd="0" destOrd="0" presId="urn:microsoft.com/office/officeart/2005/8/layout/cycle1"/>
    <dgm:cxn modelId="{67B78C3A-7B48-498A-9C4F-001153C68DC6}" type="presOf" srcId="{B50785DC-672A-40FE-A167-D9A566020526}" destId="{9A4BD026-BB56-4E09-B51B-C8FE16A2C6E7}" srcOrd="0" destOrd="0" presId="urn:microsoft.com/office/officeart/2005/8/layout/cycle1"/>
    <dgm:cxn modelId="{FAE3282C-FF0F-48AA-A1CA-7BEFA55BD476}" type="presOf" srcId="{F1A1B667-A0BD-4C82-8042-F83444309B4C}" destId="{5DC5F21F-8F2B-4FE7-94CA-25C7E025F316}" srcOrd="0" destOrd="0" presId="urn:microsoft.com/office/officeart/2005/8/layout/cycle1"/>
    <dgm:cxn modelId="{8E58DACE-1B58-4D05-BFA6-AA662E11F890}" srcId="{88C470A4-106D-40D0-A23C-081648BC5956}" destId="{F1A1B667-A0BD-4C82-8042-F83444309B4C}" srcOrd="2" destOrd="0" parTransId="{3DB0EBB7-8321-40E9-A975-9D1F2878494D}" sibTransId="{6EFF8AFB-056F-4E12-AA6D-0CF19DA7F033}"/>
    <dgm:cxn modelId="{9ABD1617-D4F4-4B3B-8BBC-1375FACEC421}" srcId="{88C470A4-106D-40D0-A23C-081648BC5956}" destId="{4EDEF9FF-1729-4862-8C4C-9133A61FBD24}" srcOrd="0" destOrd="0" parTransId="{FB6817AB-47BA-46FB-A08E-C3E9CD84BBCA}" sibTransId="{7B23E24E-88CE-48FD-A071-0E54CE4F7413}"/>
    <dgm:cxn modelId="{5F5EBB5B-45AA-43BB-B4C9-95050274315C}" srcId="{88C470A4-106D-40D0-A23C-081648BC5956}" destId="{4145673E-B22E-4B9B-8143-72BCFD640EDF}" srcOrd="1" destOrd="0" parTransId="{C7F1CD79-B78D-4501-A633-365D8DCCC3E5}" sibTransId="{F486B531-D6B5-4F69-BDAB-68F725FEC37D}"/>
    <dgm:cxn modelId="{53BC6B58-C0FC-4302-BC02-C69686AE92C2}" type="presOf" srcId="{4145673E-B22E-4B9B-8143-72BCFD640EDF}" destId="{2DD49A86-B1A3-4459-A0CC-9CC1F0E060DD}" srcOrd="0" destOrd="0" presId="urn:microsoft.com/office/officeart/2005/8/layout/cycle1"/>
    <dgm:cxn modelId="{8B0C99CF-06E6-41BA-BEEF-5AE55A3C5ADE}" srcId="{88C470A4-106D-40D0-A23C-081648BC5956}" destId="{E1756B69-8B86-4802-86F8-EE1C5C6D50A4}" srcOrd="3" destOrd="0" parTransId="{1D58C8D8-0309-429C-A103-F1B36C5CF04C}" sibTransId="{B50785DC-672A-40FE-A167-D9A566020526}"/>
    <dgm:cxn modelId="{95BF1312-92D0-460F-9CDB-8906ABE546EF}" type="presOf" srcId="{88C470A4-106D-40D0-A23C-081648BC5956}" destId="{6A441ACC-F89B-4663-9D74-F09786A1D754}" srcOrd="0" destOrd="0" presId="urn:microsoft.com/office/officeart/2005/8/layout/cycle1"/>
    <dgm:cxn modelId="{B789DFAB-D0C1-4F35-ADB9-CED490FF3D98}" type="presOf" srcId="{F486B531-D6B5-4F69-BDAB-68F725FEC37D}" destId="{B2595A9A-0FF9-46AA-89D7-81F754313A3B}" srcOrd="0" destOrd="0" presId="urn:microsoft.com/office/officeart/2005/8/layout/cycle1"/>
    <dgm:cxn modelId="{77647D86-E087-4675-B95D-1BEAF9ED3F3A}" type="presParOf" srcId="{6A441ACC-F89B-4663-9D74-F09786A1D754}" destId="{E22BA65A-7A9A-4585-B35A-B622EFCA8DF1}" srcOrd="0" destOrd="0" presId="urn:microsoft.com/office/officeart/2005/8/layout/cycle1"/>
    <dgm:cxn modelId="{EFA9D2FE-5F77-40F8-AC1E-BC31196893DF}" type="presParOf" srcId="{6A441ACC-F89B-4663-9D74-F09786A1D754}" destId="{BDEF24FD-1FFF-41C7-84F2-0D2DFEE90943}" srcOrd="1" destOrd="0" presId="urn:microsoft.com/office/officeart/2005/8/layout/cycle1"/>
    <dgm:cxn modelId="{07FE0877-3C54-465B-AAA9-5F9043ED6486}" type="presParOf" srcId="{6A441ACC-F89B-4663-9D74-F09786A1D754}" destId="{2FD1E535-9988-43D0-81DE-B93920B2D326}" srcOrd="2" destOrd="0" presId="urn:microsoft.com/office/officeart/2005/8/layout/cycle1"/>
    <dgm:cxn modelId="{2EC0227A-82F3-4225-B084-ECEBF3C5A710}" type="presParOf" srcId="{6A441ACC-F89B-4663-9D74-F09786A1D754}" destId="{5AD49F30-4AF9-4E4E-BE43-48D525EC5CB6}" srcOrd="3" destOrd="0" presId="urn:microsoft.com/office/officeart/2005/8/layout/cycle1"/>
    <dgm:cxn modelId="{301232B7-D156-44D3-9117-5774F19ABAEA}" type="presParOf" srcId="{6A441ACC-F89B-4663-9D74-F09786A1D754}" destId="{2DD49A86-B1A3-4459-A0CC-9CC1F0E060DD}" srcOrd="4" destOrd="0" presId="urn:microsoft.com/office/officeart/2005/8/layout/cycle1"/>
    <dgm:cxn modelId="{0EF4C2F1-4859-499C-BBA5-D30CFEEB83F6}" type="presParOf" srcId="{6A441ACC-F89B-4663-9D74-F09786A1D754}" destId="{B2595A9A-0FF9-46AA-89D7-81F754313A3B}" srcOrd="5" destOrd="0" presId="urn:microsoft.com/office/officeart/2005/8/layout/cycle1"/>
    <dgm:cxn modelId="{B2C01CA4-9ECA-48D5-9C12-977750BA6A4D}" type="presParOf" srcId="{6A441ACC-F89B-4663-9D74-F09786A1D754}" destId="{07CFF16A-F303-4631-B852-4EA119058D37}" srcOrd="6" destOrd="0" presId="urn:microsoft.com/office/officeart/2005/8/layout/cycle1"/>
    <dgm:cxn modelId="{1D71077C-0778-49B0-902A-73F2E00D0FFE}" type="presParOf" srcId="{6A441ACC-F89B-4663-9D74-F09786A1D754}" destId="{5DC5F21F-8F2B-4FE7-94CA-25C7E025F316}" srcOrd="7" destOrd="0" presId="urn:microsoft.com/office/officeart/2005/8/layout/cycle1"/>
    <dgm:cxn modelId="{8ED3EA3B-F7B7-43D0-A342-903E1B5F1F4D}" type="presParOf" srcId="{6A441ACC-F89B-4663-9D74-F09786A1D754}" destId="{4D124980-C0A8-4F95-B5B1-E41B0577A097}" srcOrd="8" destOrd="0" presId="urn:microsoft.com/office/officeart/2005/8/layout/cycle1"/>
    <dgm:cxn modelId="{C7FDD8C4-709E-4446-A5C0-0210470909B7}" type="presParOf" srcId="{6A441ACC-F89B-4663-9D74-F09786A1D754}" destId="{0DBE2E52-043F-475C-A8A3-E72D53389270}" srcOrd="9" destOrd="0" presId="urn:microsoft.com/office/officeart/2005/8/layout/cycle1"/>
    <dgm:cxn modelId="{C122D3E0-C67D-4971-9711-A453FAC0E21E}" type="presParOf" srcId="{6A441ACC-F89B-4663-9D74-F09786A1D754}" destId="{8A33A444-6000-42EE-8A0D-C28F6693789A}" srcOrd="10" destOrd="0" presId="urn:microsoft.com/office/officeart/2005/8/layout/cycle1"/>
    <dgm:cxn modelId="{CEFADFCA-2F7A-4CBE-AD3D-9E4B9F83D09F}" type="presParOf" srcId="{6A441ACC-F89B-4663-9D74-F09786A1D754}" destId="{9A4BD026-BB56-4E09-B51B-C8FE16A2C6E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C470A4-106D-40D0-A23C-081648BC5956}" type="doc">
      <dgm:prSet loTypeId="urn:microsoft.com/office/officeart/2005/8/layout/cycle1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4EDEF9FF-1729-4862-8C4C-9133A61FBD2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K</a:t>
          </a:r>
          <a:r>
            <a:rPr lang="en-US" altLang="ko-KR" b="1" dirty="0" smtClean="0"/>
            <a:t>now</a:t>
          </a:r>
          <a:endParaRPr lang="ko-KR" altLang="en-US" b="1" dirty="0"/>
        </a:p>
      </dgm:t>
    </dgm:pt>
    <dgm:pt modelId="{FB6817AB-47BA-46FB-A08E-C3E9CD84BBCA}" type="par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7B23E24E-88CE-48FD-A071-0E54CE4F7413}" type="sib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4145673E-B22E-4B9B-8143-72BCFD640EDF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V</a:t>
          </a:r>
          <a:r>
            <a:rPr lang="en-US" altLang="ko-KR" b="1" dirty="0" smtClean="0"/>
            <a:t>isit</a:t>
          </a:r>
          <a:endParaRPr lang="ko-KR" altLang="en-US" b="1" dirty="0"/>
        </a:p>
      </dgm:t>
    </dgm:pt>
    <dgm:pt modelId="{C7F1CD79-B78D-4501-A633-365D8DCCC3E5}" type="par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486B531-D6B5-4F69-BDAB-68F725FEC37D}" type="sib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1A1B667-A0BD-4C82-8042-F83444309B4C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T</a:t>
          </a:r>
          <a:r>
            <a:rPr lang="en-US" altLang="ko-KR" b="1" dirty="0" smtClean="0"/>
            <a:t>alk</a:t>
          </a:r>
          <a:endParaRPr lang="ko-KR" altLang="en-US" b="1" dirty="0"/>
        </a:p>
      </dgm:t>
    </dgm:pt>
    <dgm:pt modelId="{3DB0EBB7-8321-40E9-A975-9D1F2878494D}" type="par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6EFF8AFB-056F-4E12-AA6D-0CF19DA7F033}" type="sib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E1756B69-8B86-4802-86F8-EE1C5C6D50A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L</a:t>
          </a:r>
          <a:r>
            <a:rPr lang="en-US" altLang="ko-KR" b="1" dirty="0" smtClean="0"/>
            <a:t>isten</a:t>
          </a:r>
          <a:endParaRPr lang="ko-KR" altLang="en-US" b="1" dirty="0"/>
        </a:p>
      </dgm:t>
    </dgm:pt>
    <dgm:pt modelId="{1D58C8D8-0309-429C-A103-F1B36C5CF04C}" type="par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B50785DC-672A-40FE-A167-D9A566020526}" type="sib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6A441ACC-F89B-4663-9D74-F09786A1D754}" type="pres">
      <dgm:prSet presAssocID="{88C470A4-106D-40D0-A23C-081648BC59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22BA65A-7A9A-4585-B35A-B622EFCA8DF1}" type="pres">
      <dgm:prSet presAssocID="{4EDEF9FF-1729-4862-8C4C-9133A61FBD24}" presName="dummy" presStyleCnt="0"/>
      <dgm:spPr/>
    </dgm:pt>
    <dgm:pt modelId="{BDEF24FD-1FFF-41C7-84F2-0D2DFEE90943}" type="pres">
      <dgm:prSet presAssocID="{4EDEF9FF-1729-4862-8C4C-9133A61FBD2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1E535-9988-43D0-81DE-B93920B2D326}" type="pres">
      <dgm:prSet presAssocID="{7B23E24E-88CE-48FD-A071-0E54CE4F7413}" presName="sibTrans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5AD49F30-4AF9-4E4E-BE43-48D525EC5CB6}" type="pres">
      <dgm:prSet presAssocID="{4145673E-B22E-4B9B-8143-72BCFD640EDF}" presName="dummy" presStyleCnt="0"/>
      <dgm:spPr/>
    </dgm:pt>
    <dgm:pt modelId="{2DD49A86-B1A3-4459-A0CC-9CC1F0E060DD}" type="pres">
      <dgm:prSet presAssocID="{4145673E-B22E-4B9B-8143-72BCFD640EDF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595A9A-0FF9-46AA-89D7-81F754313A3B}" type="pres">
      <dgm:prSet presAssocID="{F486B531-D6B5-4F69-BDAB-68F725FEC37D}" presName="sibTrans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07CFF16A-F303-4631-B852-4EA119058D37}" type="pres">
      <dgm:prSet presAssocID="{F1A1B667-A0BD-4C82-8042-F83444309B4C}" presName="dummy" presStyleCnt="0"/>
      <dgm:spPr/>
    </dgm:pt>
    <dgm:pt modelId="{5DC5F21F-8F2B-4FE7-94CA-25C7E025F316}" type="pres">
      <dgm:prSet presAssocID="{F1A1B667-A0BD-4C82-8042-F83444309B4C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124980-C0A8-4F95-B5B1-E41B0577A097}" type="pres">
      <dgm:prSet presAssocID="{6EFF8AFB-056F-4E12-AA6D-0CF19DA7F033}" presName="sibTrans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BE2E52-043F-475C-A8A3-E72D53389270}" type="pres">
      <dgm:prSet presAssocID="{E1756B69-8B86-4802-86F8-EE1C5C6D50A4}" presName="dummy" presStyleCnt="0"/>
      <dgm:spPr/>
    </dgm:pt>
    <dgm:pt modelId="{8A33A444-6000-42EE-8A0D-C28F6693789A}" type="pres">
      <dgm:prSet presAssocID="{E1756B69-8B86-4802-86F8-EE1C5C6D50A4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4BD026-BB56-4E09-B51B-C8FE16A2C6E7}" type="pres">
      <dgm:prSet presAssocID="{B50785DC-672A-40FE-A167-D9A566020526}" presName="sibTrans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A33E0231-3CDF-4F92-BDCF-5B71A5AB4F4F}" type="presOf" srcId="{88C470A4-106D-40D0-A23C-081648BC5956}" destId="{6A441ACC-F89B-4663-9D74-F09786A1D754}" srcOrd="0" destOrd="0" presId="urn:microsoft.com/office/officeart/2005/8/layout/cycle1"/>
    <dgm:cxn modelId="{6B0A22D3-A659-4F80-9B77-183B0BB95617}" type="presOf" srcId="{E1756B69-8B86-4802-86F8-EE1C5C6D50A4}" destId="{8A33A444-6000-42EE-8A0D-C28F6693789A}" srcOrd="0" destOrd="0" presId="urn:microsoft.com/office/officeart/2005/8/layout/cycle1"/>
    <dgm:cxn modelId="{E689D821-9907-499E-8BC1-A0C6F5015ACA}" type="presOf" srcId="{4145673E-B22E-4B9B-8143-72BCFD640EDF}" destId="{2DD49A86-B1A3-4459-A0CC-9CC1F0E060DD}" srcOrd="0" destOrd="0" presId="urn:microsoft.com/office/officeart/2005/8/layout/cycle1"/>
    <dgm:cxn modelId="{B581A780-A156-4ED4-B13F-086E82DF2400}" type="presOf" srcId="{F1A1B667-A0BD-4C82-8042-F83444309B4C}" destId="{5DC5F21F-8F2B-4FE7-94CA-25C7E025F316}" srcOrd="0" destOrd="0" presId="urn:microsoft.com/office/officeart/2005/8/layout/cycle1"/>
    <dgm:cxn modelId="{C1417E44-711C-4334-A015-01B114552BD6}" type="presOf" srcId="{6EFF8AFB-056F-4E12-AA6D-0CF19DA7F033}" destId="{4D124980-C0A8-4F95-B5B1-E41B0577A097}" srcOrd="0" destOrd="0" presId="urn:microsoft.com/office/officeart/2005/8/layout/cycle1"/>
    <dgm:cxn modelId="{DA3EE5C1-6E99-4A91-BE56-FA33340B664E}" type="presOf" srcId="{4EDEF9FF-1729-4862-8C4C-9133A61FBD24}" destId="{BDEF24FD-1FFF-41C7-84F2-0D2DFEE90943}" srcOrd="0" destOrd="0" presId="urn:microsoft.com/office/officeart/2005/8/layout/cycle1"/>
    <dgm:cxn modelId="{2769C5A0-429C-46D6-A162-BB38623523F3}" type="presOf" srcId="{F486B531-D6B5-4F69-BDAB-68F725FEC37D}" destId="{B2595A9A-0FF9-46AA-89D7-81F754313A3B}" srcOrd="0" destOrd="0" presId="urn:microsoft.com/office/officeart/2005/8/layout/cycle1"/>
    <dgm:cxn modelId="{8E58DACE-1B58-4D05-BFA6-AA662E11F890}" srcId="{88C470A4-106D-40D0-A23C-081648BC5956}" destId="{F1A1B667-A0BD-4C82-8042-F83444309B4C}" srcOrd="2" destOrd="0" parTransId="{3DB0EBB7-8321-40E9-A975-9D1F2878494D}" sibTransId="{6EFF8AFB-056F-4E12-AA6D-0CF19DA7F033}"/>
    <dgm:cxn modelId="{9ABD1617-D4F4-4B3B-8BBC-1375FACEC421}" srcId="{88C470A4-106D-40D0-A23C-081648BC5956}" destId="{4EDEF9FF-1729-4862-8C4C-9133A61FBD24}" srcOrd="0" destOrd="0" parTransId="{FB6817AB-47BA-46FB-A08E-C3E9CD84BBCA}" sibTransId="{7B23E24E-88CE-48FD-A071-0E54CE4F7413}"/>
    <dgm:cxn modelId="{5F5EBB5B-45AA-43BB-B4C9-95050274315C}" srcId="{88C470A4-106D-40D0-A23C-081648BC5956}" destId="{4145673E-B22E-4B9B-8143-72BCFD640EDF}" srcOrd="1" destOrd="0" parTransId="{C7F1CD79-B78D-4501-A633-365D8DCCC3E5}" sibTransId="{F486B531-D6B5-4F69-BDAB-68F725FEC37D}"/>
    <dgm:cxn modelId="{9BBF8E66-F9DB-490F-8C8D-6B8CEC082364}" type="presOf" srcId="{7B23E24E-88CE-48FD-A071-0E54CE4F7413}" destId="{2FD1E535-9988-43D0-81DE-B93920B2D326}" srcOrd="0" destOrd="0" presId="urn:microsoft.com/office/officeart/2005/8/layout/cycle1"/>
    <dgm:cxn modelId="{8B0C99CF-06E6-41BA-BEEF-5AE55A3C5ADE}" srcId="{88C470A4-106D-40D0-A23C-081648BC5956}" destId="{E1756B69-8B86-4802-86F8-EE1C5C6D50A4}" srcOrd="3" destOrd="0" parTransId="{1D58C8D8-0309-429C-A103-F1B36C5CF04C}" sibTransId="{B50785DC-672A-40FE-A167-D9A566020526}"/>
    <dgm:cxn modelId="{8B4F0C4C-0FC5-4088-A71F-B6C4B010E1CC}" type="presOf" srcId="{B50785DC-672A-40FE-A167-D9A566020526}" destId="{9A4BD026-BB56-4E09-B51B-C8FE16A2C6E7}" srcOrd="0" destOrd="0" presId="urn:microsoft.com/office/officeart/2005/8/layout/cycle1"/>
    <dgm:cxn modelId="{F3FD7D1D-2C3F-4EA2-BC1C-5B48A40BFB96}" type="presParOf" srcId="{6A441ACC-F89B-4663-9D74-F09786A1D754}" destId="{E22BA65A-7A9A-4585-B35A-B622EFCA8DF1}" srcOrd="0" destOrd="0" presId="urn:microsoft.com/office/officeart/2005/8/layout/cycle1"/>
    <dgm:cxn modelId="{E8C00C10-47A4-42E6-A24A-40FEBAD8EE10}" type="presParOf" srcId="{6A441ACC-F89B-4663-9D74-F09786A1D754}" destId="{BDEF24FD-1FFF-41C7-84F2-0D2DFEE90943}" srcOrd="1" destOrd="0" presId="urn:microsoft.com/office/officeart/2005/8/layout/cycle1"/>
    <dgm:cxn modelId="{59752B0A-6BAE-477E-812A-83FDFDA062B5}" type="presParOf" srcId="{6A441ACC-F89B-4663-9D74-F09786A1D754}" destId="{2FD1E535-9988-43D0-81DE-B93920B2D326}" srcOrd="2" destOrd="0" presId="urn:microsoft.com/office/officeart/2005/8/layout/cycle1"/>
    <dgm:cxn modelId="{C8FEA521-9587-4EE2-A024-0534218D2505}" type="presParOf" srcId="{6A441ACC-F89B-4663-9D74-F09786A1D754}" destId="{5AD49F30-4AF9-4E4E-BE43-48D525EC5CB6}" srcOrd="3" destOrd="0" presId="urn:microsoft.com/office/officeart/2005/8/layout/cycle1"/>
    <dgm:cxn modelId="{D3F342A3-2106-457C-BDBC-D87B013FD9C1}" type="presParOf" srcId="{6A441ACC-F89B-4663-9D74-F09786A1D754}" destId="{2DD49A86-B1A3-4459-A0CC-9CC1F0E060DD}" srcOrd="4" destOrd="0" presId="urn:microsoft.com/office/officeart/2005/8/layout/cycle1"/>
    <dgm:cxn modelId="{50BE44A4-A875-4293-A8D9-35C325A6D04A}" type="presParOf" srcId="{6A441ACC-F89B-4663-9D74-F09786A1D754}" destId="{B2595A9A-0FF9-46AA-89D7-81F754313A3B}" srcOrd="5" destOrd="0" presId="urn:microsoft.com/office/officeart/2005/8/layout/cycle1"/>
    <dgm:cxn modelId="{872C8377-F69B-4752-99A7-A54DB6EE1AE3}" type="presParOf" srcId="{6A441ACC-F89B-4663-9D74-F09786A1D754}" destId="{07CFF16A-F303-4631-B852-4EA119058D37}" srcOrd="6" destOrd="0" presId="urn:microsoft.com/office/officeart/2005/8/layout/cycle1"/>
    <dgm:cxn modelId="{6BBB51CE-A932-471E-A234-3D5E9F1EDCAE}" type="presParOf" srcId="{6A441ACC-F89B-4663-9D74-F09786A1D754}" destId="{5DC5F21F-8F2B-4FE7-94CA-25C7E025F316}" srcOrd="7" destOrd="0" presId="urn:microsoft.com/office/officeart/2005/8/layout/cycle1"/>
    <dgm:cxn modelId="{F306D32D-838E-409C-B024-648681CDE58C}" type="presParOf" srcId="{6A441ACC-F89B-4663-9D74-F09786A1D754}" destId="{4D124980-C0A8-4F95-B5B1-E41B0577A097}" srcOrd="8" destOrd="0" presId="urn:microsoft.com/office/officeart/2005/8/layout/cycle1"/>
    <dgm:cxn modelId="{131476C4-6ED8-45B4-843E-A0478E2664BB}" type="presParOf" srcId="{6A441ACC-F89B-4663-9D74-F09786A1D754}" destId="{0DBE2E52-043F-475C-A8A3-E72D53389270}" srcOrd="9" destOrd="0" presId="urn:microsoft.com/office/officeart/2005/8/layout/cycle1"/>
    <dgm:cxn modelId="{1CD2DF56-94E8-402C-BA04-F0F75A922E66}" type="presParOf" srcId="{6A441ACC-F89B-4663-9D74-F09786A1D754}" destId="{8A33A444-6000-42EE-8A0D-C28F6693789A}" srcOrd="10" destOrd="0" presId="urn:microsoft.com/office/officeart/2005/8/layout/cycle1"/>
    <dgm:cxn modelId="{F5405EBB-6DC7-40D4-AF52-1704E24289D3}" type="presParOf" srcId="{6A441ACC-F89B-4663-9D74-F09786A1D754}" destId="{9A4BD026-BB56-4E09-B51B-C8FE16A2C6E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470A4-106D-40D0-A23C-081648BC5956}" type="doc">
      <dgm:prSet loTypeId="urn:microsoft.com/office/officeart/2005/8/layout/cycle1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4EDEF9FF-1729-4862-8C4C-9133A61FBD2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K</a:t>
          </a:r>
          <a:r>
            <a:rPr lang="en-US" altLang="ko-KR" b="1" dirty="0" smtClean="0"/>
            <a:t>now</a:t>
          </a:r>
          <a:endParaRPr lang="ko-KR" altLang="en-US" b="1" dirty="0"/>
        </a:p>
      </dgm:t>
    </dgm:pt>
    <dgm:pt modelId="{FB6817AB-47BA-46FB-A08E-C3E9CD84BBCA}" type="par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7B23E24E-88CE-48FD-A071-0E54CE4F7413}" type="sibTrans" cxnId="{9ABD1617-D4F4-4B3B-8BBC-1375FACEC421}">
      <dgm:prSet/>
      <dgm:spPr/>
      <dgm:t>
        <a:bodyPr/>
        <a:lstStyle/>
        <a:p>
          <a:pPr latinLnBrk="1"/>
          <a:endParaRPr lang="ko-KR" altLang="en-US"/>
        </a:p>
      </dgm:t>
    </dgm:pt>
    <dgm:pt modelId="{4145673E-B22E-4B9B-8143-72BCFD640EDF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V</a:t>
          </a:r>
          <a:r>
            <a:rPr lang="en-US" altLang="ko-KR" b="1" dirty="0" smtClean="0"/>
            <a:t>isit</a:t>
          </a:r>
          <a:endParaRPr lang="ko-KR" altLang="en-US" b="1" dirty="0"/>
        </a:p>
      </dgm:t>
    </dgm:pt>
    <dgm:pt modelId="{C7F1CD79-B78D-4501-A633-365D8DCCC3E5}" type="par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486B531-D6B5-4F69-BDAB-68F725FEC37D}" type="sibTrans" cxnId="{5F5EBB5B-45AA-43BB-B4C9-95050274315C}">
      <dgm:prSet/>
      <dgm:spPr/>
      <dgm:t>
        <a:bodyPr/>
        <a:lstStyle/>
        <a:p>
          <a:pPr latinLnBrk="1"/>
          <a:endParaRPr lang="ko-KR" altLang="en-US"/>
        </a:p>
      </dgm:t>
    </dgm:pt>
    <dgm:pt modelId="{F1A1B667-A0BD-4C82-8042-F83444309B4C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T</a:t>
          </a:r>
          <a:r>
            <a:rPr lang="en-US" altLang="ko-KR" b="1" dirty="0" smtClean="0"/>
            <a:t>alk</a:t>
          </a:r>
          <a:endParaRPr lang="ko-KR" altLang="en-US" b="1" dirty="0"/>
        </a:p>
      </dgm:t>
    </dgm:pt>
    <dgm:pt modelId="{3DB0EBB7-8321-40E9-A975-9D1F2878494D}" type="par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6EFF8AFB-056F-4E12-AA6D-0CF19DA7F033}" type="sibTrans" cxnId="{8E58DACE-1B58-4D05-BFA6-AA662E11F890}">
      <dgm:prSet/>
      <dgm:spPr/>
      <dgm:t>
        <a:bodyPr/>
        <a:lstStyle/>
        <a:p>
          <a:pPr latinLnBrk="1"/>
          <a:endParaRPr lang="ko-KR" altLang="en-US"/>
        </a:p>
      </dgm:t>
    </dgm:pt>
    <dgm:pt modelId="{E1756B69-8B86-4802-86F8-EE1C5C6D50A4}">
      <dgm:prSet phldrT="[텍스트]"/>
      <dgm:spPr/>
      <dgm:t>
        <a:bodyPr/>
        <a:lstStyle/>
        <a:p>
          <a:pPr latinLnBrk="1"/>
          <a:r>
            <a:rPr lang="en-US" altLang="ko-KR" b="1" dirty="0" smtClean="0">
              <a:solidFill>
                <a:srgbClr val="C00000"/>
              </a:solidFill>
            </a:rPr>
            <a:t>L</a:t>
          </a:r>
          <a:r>
            <a:rPr lang="en-US" altLang="ko-KR" b="1" dirty="0" smtClean="0"/>
            <a:t>isten</a:t>
          </a:r>
          <a:endParaRPr lang="ko-KR" altLang="en-US" b="1" dirty="0"/>
        </a:p>
      </dgm:t>
    </dgm:pt>
    <dgm:pt modelId="{1D58C8D8-0309-429C-A103-F1B36C5CF04C}" type="par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B50785DC-672A-40FE-A167-D9A566020526}" type="sibTrans" cxnId="{8B0C99CF-06E6-41BA-BEEF-5AE55A3C5ADE}">
      <dgm:prSet/>
      <dgm:spPr/>
      <dgm:t>
        <a:bodyPr/>
        <a:lstStyle/>
        <a:p>
          <a:pPr latinLnBrk="1"/>
          <a:endParaRPr lang="ko-KR" altLang="en-US"/>
        </a:p>
      </dgm:t>
    </dgm:pt>
    <dgm:pt modelId="{6A441ACC-F89B-4663-9D74-F09786A1D754}" type="pres">
      <dgm:prSet presAssocID="{88C470A4-106D-40D0-A23C-081648BC59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22BA65A-7A9A-4585-B35A-B622EFCA8DF1}" type="pres">
      <dgm:prSet presAssocID="{4EDEF9FF-1729-4862-8C4C-9133A61FBD24}" presName="dummy" presStyleCnt="0"/>
      <dgm:spPr/>
    </dgm:pt>
    <dgm:pt modelId="{BDEF24FD-1FFF-41C7-84F2-0D2DFEE90943}" type="pres">
      <dgm:prSet presAssocID="{4EDEF9FF-1729-4862-8C4C-9133A61FBD2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1E535-9988-43D0-81DE-B93920B2D326}" type="pres">
      <dgm:prSet presAssocID="{7B23E24E-88CE-48FD-A071-0E54CE4F7413}" presName="sibTrans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5AD49F30-4AF9-4E4E-BE43-48D525EC5CB6}" type="pres">
      <dgm:prSet presAssocID="{4145673E-B22E-4B9B-8143-72BCFD640EDF}" presName="dummy" presStyleCnt="0"/>
      <dgm:spPr/>
    </dgm:pt>
    <dgm:pt modelId="{2DD49A86-B1A3-4459-A0CC-9CC1F0E060DD}" type="pres">
      <dgm:prSet presAssocID="{4145673E-B22E-4B9B-8143-72BCFD640EDF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595A9A-0FF9-46AA-89D7-81F754313A3B}" type="pres">
      <dgm:prSet presAssocID="{F486B531-D6B5-4F69-BDAB-68F725FEC37D}" presName="sibTrans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07CFF16A-F303-4631-B852-4EA119058D37}" type="pres">
      <dgm:prSet presAssocID="{F1A1B667-A0BD-4C82-8042-F83444309B4C}" presName="dummy" presStyleCnt="0"/>
      <dgm:spPr/>
    </dgm:pt>
    <dgm:pt modelId="{5DC5F21F-8F2B-4FE7-94CA-25C7E025F316}" type="pres">
      <dgm:prSet presAssocID="{F1A1B667-A0BD-4C82-8042-F83444309B4C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124980-C0A8-4F95-B5B1-E41B0577A097}" type="pres">
      <dgm:prSet presAssocID="{6EFF8AFB-056F-4E12-AA6D-0CF19DA7F033}" presName="sibTrans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BE2E52-043F-475C-A8A3-E72D53389270}" type="pres">
      <dgm:prSet presAssocID="{E1756B69-8B86-4802-86F8-EE1C5C6D50A4}" presName="dummy" presStyleCnt="0"/>
      <dgm:spPr/>
    </dgm:pt>
    <dgm:pt modelId="{8A33A444-6000-42EE-8A0D-C28F6693789A}" type="pres">
      <dgm:prSet presAssocID="{E1756B69-8B86-4802-86F8-EE1C5C6D50A4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4BD026-BB56-4E09-B51B-C8FE16A2C6E7}" type="pres">
      <dgm:prSet presAssocID="{B50785DC-672A-40FE-A167-D9A566020526}" presName="sibTrans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154EDA80-A468-4355-A87F-EB8E8D06C09D}" type="presOf" srcId="{6EFF8AFB-056F-4E12-AA6D-0CF19DA7F033}" destId="{4D124980-C0A8-4F95-B5B1-E41B0577A097}" srcOrd="0" destOrd="0" presId="urn:microsoft.com/office/officeart/2005/8/layout/cycle1"/>
    <dgm:cxn modelId="{DC44BC16-39C7-4314-99A4-5DB8D103D48F}" type="presOf" srcId="{B50785DC-672A-40FE-A167-D9A566020526}" destId="{9A4BD026-BB56-4E09-B51B-C8FE16A2C6E7}" srcOrd="0" destOrd="0" presId="urn:microsoft.com/office/officeart/2005/8/layout/cycle1"/>
    <dgm:cxn modelId="{4E69681C-D29C-4144-ABE7-6487C2402FE8}" type="presOf" srcId="{88C470A4-106D-40D0-A23C-081648BC5956}" destId="{6A441ACC-F89B-4663-9D74-F09786A1D754}" srcOrd="0" destOrd="0" presId="urn:microsoft.com/office/officeart/2005/8/layout/cycle1"/>
    <dgm:cxn modelId="{8E58DACE-1B58-4D05-BFA6-AA662E11F890}" srcId="{88C470A4-106D-40D0-A23C-081648BC5956}" destId="{F1A1B667-A0BD-4C82-8042-F83444309B4C}" srcOrd="2" destOrd="0" parTransId="{3DB0EBB7-8321-40E9-A975-9D1F2878494D}" sibTransId="{6EFF8AFB-056F-4E12-AA6D-0CF19DA7F033}"/>
    <dgm:cxn modelId="{23B3C459-A24D-42AA-9338-5330C34E6B16}" type="presOf" srcId="{4145673E-B22E-4B9B-8143-72BCFD640EDF}" destId="{2DD49A86-B1A3-4459-A0CC-9CC1F0E060DD}" srcOrd="0" destOrd="0" presId="urn:microsoft.com/office/officeart/2005/8/layout/cycle1"/>
    <dgm:cxn modelId="{02D27513-2B02-446D-84F4-F27C2C5ED741}" type="presOf" srcId="{7B23E24E-88CE-48FD-A071-0E54CE4F7413}" destId="{2FD1E535-9988-43D0-81DE-B93920B2D326}" srcOrd="0" destOrd="0" presId="urn:microsoft.com/office/officeart/2005/8/layout/cycle1"/>
    <dgm:cxn modelId="{9ABD1617-D4F4-4B3B-8BBC-1375FACEC421}" srcId="{88C470A4-106D-40D0-A23C-081648BC5956}" destId="{4EDEF9FF-1729-4862-8C4C-9133A61FBD24}" srcOrd="0" destOrd="0" parTransId="{FB6817AB-47BA-46FB-A08E-C3E9CD84BBCA}" sibTransId="{7B23E24E-88CE-48FD-A071-0E54CE4F7413}"/>
    <dgm:cxn modelId="{5F5EBB5B-45AA-43BB-B4C9-95050274315C}" srcId="{88C470A4-106D-40D0-A23C-081648BC5956}" destId="{4145673E-B22E-4B9B-8143-72BCFD640EDF}" srcOrd="1" destOrd="0" parTransId="{C7F1CD79-B78D-4501-A633-365D8DCCC3E5}" sibTransId="{F486B531-D6B5-4F69-BDAB-68F725FEC37D}"/>
    <dgm:cxn modelId="{BB9C47CB-7464-4494-BD38-C4151E71B9DF}" type="presOf" srcId="{4EDEF9FF-1729-4862-8C4C-9133A61FBD24}" destId="{BDEF24FD-1FFF-41C7-84F2-0D2DFEE90943}" srcOrd="0" destOrd="0" presId="urn:microsoft.com/office/officeart/2005/8/layout/cycle1"/>
    <dgm:cxn modelId="{1CB019F5-7F6B-4E24-B0E2-DB2D3F3095DD}" type="presOf" srcId="{E1756B69-8B86-4802-86F8-EE1C5C6D50A4}" destId="{8A33A444-6000-42EE-8A0D-C28F6693789A}" srcOrd="0" destOrd="0" presId="urn:microsoft.com/office/officeart/2005/8/layout/cycle1"/>
    <dgm:cxn modelId="{0003C798-C098-4AF5-9513-59FB5EFA7EF9}" type="presOf" srcId="{F1A1B667-A0BD-4C82-8042-F83444309B4C}" destId="{5DC5F21F-8F2B-4FE7-94CA-25C7E025F316}" srcOrd="0" destOrd="0" presId="urn:microsoft.com/office/officeart/2005/8/layout/cycle1"/>
    <dgm:cxn modelId="{8B0C99CF-06E6-41BA-BEEF-5AE55A3C5ADE}" srcId="{88C470A4-106D-40D0-A23C-081648BC5956}" destId="{E1756B69-8B86-4802-86F8-EE1C5C6D50A4}" srcOrd="3" destOrd="0" parTransId="{1D58C8D8-0309-429C-A103-F1B36C5CF04C}" sibTransId="{B50785DC-672A-40FE-A167-D9A566020526}"/>
    <dgm:cxn modelId="{D079284A-9C26-4624-8F85-A5708A3B80F2}" type="presOf" srcId="{F486B531-D6B5-4F69-BDAB-68F725FEC37D}" destId="{B2595A9A-0FF9-46AA-89D7-81F754313A3B}" srcOrd="0" destOrd="0" presId="urn:microsoft.com/office/officeart/2005/8/layout/cycle1"/>
    <dgm:cxn modelId="{B63BD202-B0EB-45EB-AAF1-DF4C2E377E64}" type="presParOf" srcId="{6A441ACC-F89B-4663-9D74-F09786A1D754}" destId="{E22BA65A-7A9A-4585-B35A-B622EFCA8DF1}" srcOrd="0" destOrd="0" presId="urn:microsoft.com/office/officeart/2005/8/layout/cycle1"/>
    <dgm:cxn modelId="{A520954A-D1CA-4E53-A78D-F10DE11FF21E}" type="presParOf" srcId="{6A441ACC-F89B-4663-9D74-F09786A1D754}" destId="{BDEF24FD-1FFF-41C7-84F2-0D2DFEE90943}" srcOrd="1" destOrd="0" presId="urn:microsoft.com/office/officeart/2005/8/layout/cycle1"/>
    <dgm:cxn modelId="{B64A83C9-99E4-4BD9-9591-06B36104B07F}" type="presParOf" srcId="{6A441ACC-F89B-4663-9D74-F09786A1D754}" destId="{2FD1E535-9988-43D0-81DE-B93920B2D326}" srcOrd="2" destOrd="0" presId="urn:microsoft.com/office/officeart/2005/8/layout/cycle1"/>
    <dgm:cxn modelId="{CCA8275B-3284-4DE4-B8B9-23B667D3F254}" type="presParOf" srcId="{6A441ACC-F89B-4663-9D74-F09786A1D754}" destId="{5AD49F30-4AF9-4E4E-BE43-48D525EC5CB6}" srcOrd="3" destOrd="0" presId="urn:microsoft.com/office/officeart/2005/8/layout/cycle1"/>
    <dgm:cxn modelId="{A6DAB40F-1E9E-498E-9E44-5A3BDE38C34D}" type="presParOf" srcId="{6A441ACC-F89B-4663-9D74-F09786A1D754}" destId="{2DD49A86-B1A3-4459-A0CC-9CC1F0E060DD}" srcOrd="4" destOrd="0" presId="urn:microsoft.com/office/officeart/2005/8/layout/cycle1"/>
    <dgm:cxn modelId="{756398F5-69C2-4D77-9069-E2B5699667A7}" type="presParOf" srcId="{6A441ACC-F89B-4663-9D74-F09786A1D754}" destId="{B2595A9A-0FF9-46AA-89D7-81F754313A3B}" srcOrd="5" destOrd="0" presId="urn:microsoft.com/office/officeart/2005/8/layout/cycle1"/>
    <dgm:cxn modelId="{8A1967D1-0F68-4D78-B1C7-4F42A851E1FF}" type="presParOf" srcId="{6A441ACC-F89B-4663-9D74-F09786A1D754}" destId="{07CFF16A-F303-4631-B852-4EA119058D37}" srcOrd="6" destOrd="0" presId="urn:microsoft.com/office/officeart/2005/8/layout/cycle1"/>
    <dgm:cxn modelId="{60F24369-A0B8-4670-AD2F-178088B79BF3}" type="presParOf" srcId="{6A441ACC-F89B-4663-9D74-F09786A1D754}" destId="{5DC5F21F-8F2B-4FE7-94CA-25C7E025F316}" srcOrd="7" destOrd="0" presId="urn:microsoft.com/office/officeart/2005/8/layout/cycle1"/>
    <dgm:cxn modelId="{BFE0D736-60EC-4D2D-8D77-6591B8C45AA5}" type="presParOf" srcId="{6A441ACC-F89B-4663-9D74-F09786A1D754}" destId="{4D124980-C0A8-4F95-B5B1-E41B0577A097}" srcOrd="8" destOrd="0" presId="urn:microsoft.com/office/officeart/2005/8/layout/cycle1"/>
    <dgm:cxn modelId="{71C6A4C0-8869-48FC-A7F7-1E3FDE47A062}" type="presParOf" srcId="{6A441ACC-F89B-4663-9D74-F09786A1D754}" destId="{0DBE2E52-043F-475C-A8A3-E72D53389270}" srcOrd="9" destOrd="0" presId="urn:microsoft.com/office/officeart/2005/8/layout/cycle1"/>
    <dgm:cxn modelId="{7353960F-888D-4B88-A9D0-87D5A7BF0271}" type="presParOf" srcId="{6A441ACC-F89B-4663-9D74-F09786A1D754}" destId="{8A33A444-6000-42EE-8A0D-C28F6693789A}" srcOrd="10" destOrd="0" presId="urn:microsoft.com/office/officeart/2005/8/layout/cycle1"/>
    <dgm:cxn modelId="{70A64BAE-C58A-4CA2-BA81-560901DDE2BA}" type="presParOf" srcId="{6A441ACC-F89B-4663-9D74-F09786A1D754}" destId="{9A4BD026-BB56-4E09-B51B-C8FE16A2C6E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EF24FD-1FFF-41C7-84F2-0D2DFEE90943}">
      <dsp:nvSpPr>
        <dsp:cNvPr id="0" name=""/>
        <dsp:cNvSpPr/>
      </dsp:nvSpPr>
      <dsp:spPr>
        <a:xfrm>
          <a:off x="1479697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K</a:t>
          </a:r>
          <a:r>
            <a:rPr lang="en-US" altLang="ko-KR" sz="1600" b="1" kern="1200" dirty="0" smtClean="0"/>
            <a:t>now</a:t>
          </a:r>
          <a:endParaRPr lang="ko-KR" altLang="en-US" sz="1600" b="1" kern="1200" dirty="0"/>
        </a:p>
      </dsp:txBody>
      <dsp:txXfrm>
        <a:off x="1479697" y="39063"/>
        <a:ext cx="611391" cy="611391"/>
      </dsp:txXfrm>
    </dsp:sp>
    <dsp:sp modelId="{2FD1E535-9988-43D0-81DE-B93920B2D326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49270"/>
            <a:gd name="adj4" fmla="val 20585343"/>
            <a:gd name="adj5" fmla="val 805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D49A86-B1A3-4459-A0CC-9CC1F0E060DD}">
      <dsp:nvSpPr>
        <dsp:cNvPr id="0" name=""/>
        <dsp:cNvSpPr/>
      </dsp:nvSpPr>
      <dsp:spPr>
        <a:xfrm>
          <a:off x="1479697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V</a:t>
          </a:r>
          <a:r>
            <a:rPr lang="en-US" altLang="ko-KR" sz="1600" b="1" kern="1200" dirty="0" smtClean="0"/>
            <a:t>isit</a:t>
          </a:r>
          <a:endParaRPr lang="ko-KR" altLang="en-US" sz="1600" b="1" kern="1200" dirty="0"/>
        </a:p>
      </dsp:txBody>
      <dsp:txXfrm>
        <a:off x="1479697" y="1077737"/>
        <a:ext cx="611391" cy="611391"/>
      </dsp:txXfrm>
    </dsp:sp>
    <dsp:sp modelId="{B2595A9A-0FF9-46AA-89D7-81F754313A3B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949270"/>
            <a:gd name="adj4" fmla="val 4385343"/>
            <a:gd name="adj5" fmla="val 8053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C5F21F-8F2B-4FE7-94CA-25C7E025F316}">
      <dsp:nvSpPr>
        <dsp:cNvPr id="0" name=""/>
        <dsp:cNvSpPr/>
      </dsp:nvSpPr>
      <dsp:spPr>
        <a:xfrm>
          <a:off x="441023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T</a:t>
          </a:r>
          <a:r>
            <a:rPr lang="en-US" altLang="ko-KR" sz="1600" b="1" kern="1200" dirty="0" smtClean="0"/>
            <a:t>alk</a:t>
          </a:r>
          <a:endParaRPr lang="ko-KR" altLang="en-US" sz="1600" b="1" kern="1200" dirty="0"/>
        </a:p>
      </dsp:txBody>
      <dsp:txXfrm>
        <a:off x="441023" y="1077737"/>
        <a:ext cx="611391" cy="611391"/>
      </dsp:txXfrm>
    </dsp:sp>
    <dsp:sp modelId="{4D124980-C0A8-4F95-B5B1-E41B0577A09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1349270"/>
            <a:gd name="adj4" fmla="val 9785343"/>
            <a:gd name="adj5" fmla="val 8053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33A444-6000-42EE-8A0D-C28F6693789A}">
      <dsp:nvSpPr>
        <dsp:cNvPr id="0" name=""/>
        <dsp:cNvSpPr/>
      </dsp:nvSpPr>
      <dsp:spPr>
        <a:xfrm>
          <a:off x="441023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L</a:t>
          </a:r>
          <a:r>
            <a:rPr lang="en-US" altLang="ko-KR" sz="1600" b="1" kern="1200" dirty="0" smtClean="0"/>
            <a:t>isten</a:t>
          </a:r>
          <a:endParaRPr lang="ko-KR" altLang="en-US" sz="1600" b="1" kern="1200" dirty="0"/>
        </a:p>
      </dsp:txBody>
      <dsp:txXfrm>
        <a:off x="441023" y="39063"/>
        <a:ext cx="611391" cy="611391"/>
      </dsp:txXfrm>
    </dsp:sp>
    <dsp:sp modelId="{9A4BD026-BB56-4E09-B51B-C8FE16A2C6E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6749270"/>
            <a:gd name="adj4" fmla="val 15185343"/>
            <a:gd name="adj5" fmla="val 8053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EF24FD-1FFF-41C7-84F2-0D2DFEE90943}">
      <dsp:nvSpPr>
        <dsp:cNvPr id="0" name=""/>
        <dsp:cNvSpPr/>
      </dsp:nvSpPr>
      <dsp:spPr>
        <a:xfrm>
          <a:off x="1479697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K</a:t>
          </a:r>
          <a:r>
            <a:rPr lang="en-US" altLang="ko-KR" sz="1600" b="1" kern="1200" dirty="0" smtClean="0"/>
            <a:t>now</a:t>
          </a:r>
          <a:endParaRPr lang="ko-KR" altLang="en-US" sz="1600" b="1" kern="1200" dirty="0"/>
        </a:p>
      </dsp:txBody>
      <dsp:txXfrm>
        <a:off x="1479697" y="39063"/>
        <a:ext cx="611391" cy="611391"/>
      </dsp:txXfrm>
    </dsp:sp>
    <dsp:sp modelId="{2FD1E535-9988-43D0-81DE-B93920B2D326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49270"/>
            <a:gd name="adj4" fmla="val 20585343"/>
            <a:gd name="adj5" fmla="val 805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D49A86-B1A3-4459-A0CC-9CC1F0E060DD}">
      <dsp:nvSpPr>
        <dsp:cNvPr id="0" name=""/>
        <dsp:cNvSpPr/>
      </dsp:nvSpPr>
      <dsp:spPr>
        <a:xfrm>
          <a:off x="1479697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V</a:t>
          </a:r>
          <a:r>
            <a:rPr lang="en-US" altLang="ko-KR" sz="1600" b="1" kern="1200" dirty="0" smtClean="0"/>
            <a:t>isit</a:t>
          </a:r>
          <a:endParaRPr lang="ko-KR" altLang="en-US" sz="1600" b="1" kern="1200" dirty="0"/>
        </a:p>
      </dsp:txBody>
      <dsp:txXfrm>
        <a:off x="1479697" y="1077737"/>
        <a:ext cx="611391" cy="611391"/>
      </dsp:txXfrm>
    </dsp:sp>
    <dsp:sp modelId="{B2595A9A-0FF9-46AA-89D7-81F754313A3B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949270"/>
            <a:gd name="adj4" fmla="val 4385343"/>
            <a:gd name="adj5" fmla="val 8053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C5F21F-8F2B-4FE7-94CA-25C7E025F316}">
      <dsp:nvSpPr>
        <dsp:cNvPr id="0" name=""/>
        <dsp:cNvSpPr/>
      </dsp:nvSpPr>
      <dsp:spPr>
        <a:xfrm>
          <a:off x="441023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T</a:t>
          </a:r>
          <a:r>
            <a:rPr lang="en-US" altLang="ko-KR" sz="1600" b="1" kern="1200" dirty="0" smtClean="0"/>
            <a:t>alk</a:t>
          </a:r>
          <a:endParaRPr lang="ko-KR" altLang="en-US" sz="1600" b="1" kern="1200" dirty="0"/>
        </a:p>
      </dsp:txBody>
      <dsp:txXfrm>
        <a:off x="441023" y="1077737"/>
        <a:ext cx="611391" cy="611391"/>
      </dsp:txXfrm>
    </dsp:sp>
    <dsp:sp modelId="{4D124980-C0A8-4F95-B5B1-E41B0577A09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1349270"/>
            <a:gd name="adj4" fmla="val 9785343"/>
            <a:gd name="adj5" fmla="val 8053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33A444-6000-42EE-8A0D-C28F6693789A}">
      <dsp:nvSpPr>
        <dsp:cNvPr id="0" name=""/>
        <dsp:cNvSpPr/>
      </dsp:nvSpPr>
      <dsp:spPr>
        <a:xfrm>
          <a:off x="441023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L</a:t>
          </a:r>
          <a:r>
            <a:rPr lang="en-US" altLang="ko-KR" sz="1600" b="1" kern="1200" dirty="0" smtClean="0"/>
            <a:t>isten</a:t>
          </a:r>
          <a:endParaRPr lang="ko-KR" altLang="en-US" sz="1600" b="1" kern="1200" dirty="0"/>
        </a:p>
      </dsp:txBody>
      <dsp:txXfrm>
        <a:off x="441023" y="39063"/>
        <a:ext cx="611391" cy="611391"/>
      </dsp:txXfrm>
    </dsp:sp>
    <dsp:sp modelId="{9A4BD026-BB56-4E09-B51B-C8FE16A2C6E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6749270"/>
            <a:gd name="adj4" fmla="val 15185343"/>
            <a:gd name="adj5" fmla="val 8053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EF24FD-1FFF-41C7-84F2-0D2DFEE90943}">
      <dsp:nvSpPr>
        <dsp:cNvPr id="0" name=""/>
        <dsp:cNvSpPr/>
      </dsp:nvSpPr>
      <dsp:spPr>
        <a:xfrm>
          <a:off x="1479697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K</a:t>
          </a:r>
          <a:r>
            <a:rPr lang="en-US" altLang="ko-KR" sz="1600" b="1" kern="1200" dirty="0" smtClean="0"/>
            <a:t>now</a:t>
          </a:r>
          <a:endParaRPr lang="ko-KR" altLang="en-US" sz="1600" b="1" kern="1200" dirty="0"/>
        </a:p>
      </dsp:txBody>
      <dsp:txXfrm>
        <a:off x="1479697" y="39063"/>
        <a:ext cx="611391" cy="611391"/>
      </dsp:txXfrm>
    </dsp:sp>
    <dsp:sp modelId="{2FD1E535-9988-43D0-81DE-B93920B2D326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49270"/>
            <a:gd name="adj4" fmla="val 20585343"/>
            <a:gd name="adj5" fmla="val 805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D49A86-B1A3-4459-A0CC-9CC1F0E060DD}">
      <dsp:nvSpPr>
        <dsp:cNvPr id="0" name=""/>
        <dsp:cNvSpPr/>
      </dsp:nvSpPr>
      <dsp:spPr>
        <a:xfrm>
          <a:off x="1479697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V</a:t>
          </a:r>
          <a:r>
            <a:rPr lang="en-US" altLang="ko-KR" sz="1600" b="1" kern="1200" dirty="0" smtClean="0"/>
            <a:t>isit</a:t>
          </a:r>
          <a:endParaRPr lang="ko-KR" altLang="en-US" sz="1600" b="1" kern="1200" dirty="0"/>
        </a:p>
      </dsp:txBody>
      <dsp:txXfrm>
        <a:off x="1479697" y="1077737"/>
        <a:ext cx="611391" cy="611391"/>
      </dsp:txXfrm>
    </dsp:sp>
    <dsp:sp modelId="{B2595A9A-0FF9-46AA-89D7-81F754313A3B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949270"/>
            <a:gd name="adj4" fmla="val 4385343"/>
            <a:gd name="adj5" fmla="val 8053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C5F21F-8F2B-4FE7-94CA-25C7E025F316}">
      <dsp:nvSpPr>
        <dsp:cNvPr id="0" name=""/>
        <dsp:cNvSpPr/>
      </dsp:nvSpPr>
      <dsp:spPr>
        <a:xfrm>
          <a:off x="441023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T</a:t>
          </a:r>
          <a:r>
            <a:rPr lang="en-US" altLang="ko-KR" sz="1600" b="1" kern="1200" dirty="0" smtClean="0"/>
            <a:t>alk</a:t>
          </a:r>
          <a:endParaRPr lang="ko-KR" altLang="en-US" sz="1600" b="1" kern="1200" dirty="0"/>
        </a:p>
      </dsp:txBody>
      <dsp:txXfrm>
        <a:off x="441023" y="1077737"/>
        <a:ext cx="611391" cy="611391"/>
      </dsp:txXfrm>
    </dsp:sp>
    <dsp:sp modelId="{4D124980-C0A8-4F95-B5B1-E41B0577A09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1349270"/>
            <a:gd name="adj4" fmla="val 9785343"/>
            <a:gd name="adj5" fmla="val 8053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33A444-6000-42EE-8A0D-C28F6693789A}">
      <dsp:nvSpPr>
        <dsp:cNvPr id="0" name=""/>
        <dsp:cNvSpPr/>
      </dsp:nvSpPr>
      <dsp:spPr>
        <a:xfrm>
          <a:off x="441023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L</a:t>
          </a:r>
          <a:r>
            <a:rPr lang="en-US" altLang="ko-KR" sz="1600" b="1" kern="1200" dirty="0" smtClean="0"/>
            <a:t>isten</a:t>
          </a:r>
          <a:endParaRPr lang="ko-KR" altLang="en-US" sz="1600" b="1" kern="1200" dirty="0"/>
        </a:p>
      </dsp:txBody>
      <dsp:txXfrm>
        <a:off x="441023" y="39063"/>
        <a:ext cx="611391" cy="611391"/>
      </dsp:txXfrm>
    </dsp:sp>
    <dsp:sp modelId="{9A4BD026-BB56-4E09-B51B-C8FE16A2C6E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6749270"/>
            <a:gd name="adj4" fmla="val 15185343"/>
            <a:gd name="adj5" fmla="val 8053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EF24FD-1FFF-41C7-84F2-0D2DFEE90943}">
      <dsp:nvSpPr>
        <dsp:cNvPr id="0" name=""/>
        <dsp:cNvSpPr/>
      </dsp:nvSpPr>
      <dsp:spPr>
        <a:xfrm>
          <a:off x="1479697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K</a:t>
          </a:r>
          <a:r>
            <a:rPr lang="en-US" altLang="ko-KR" sz="1600" b="1" kern="1200" dirty="0" smtClean="0"/>
            <a:t>now</a:t>
          </a:r>
          <a:endParaRPr lang="ko-KR" altLang="en-US" sz="1600" b="1" kern="1200" dirty="0"/>
        </a:p>
      </dsp:txBody>
      <dsp:txXfrm>
        <a:off x="1479697" y="39063"/>
        <a:ext cx="611391" cy="611391"/>
      </dsp:txXfrm>
    </dsp:sp>
    <dsp:sp modelId="{2FD1E535-9988-43D0-81DE-B93920B2D326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49270"/>
            <a:gd name="adj4" fmla="val 20585343"/>
            <a:gd name="adj5" fmla="val 805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D49A86-B1A3-4459-A0CC-9CC1F0E060DD}">
      <dsp:nvSpPr>
        <dsp:cNvPr id="0" name=""/>
        <dsp:cNvSpPr/>
      </dsp:nvSpPr>
      <dsp:spPr>
        <a:xfrm>
          <a:off x="1479697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V</a:t>
          </a:r>
          <a:r>
            <a:rPr lang="en-US" altLang="ko-KR" sz="1600" b="1" kern="1200" dirty="0" smtClean="0"/>
            <a:t>isit</a:t>
          </a:r>
          <a:endParaRPr lang="ko-KR" altLang="en-US" sz="1600" b="1" kern="1200" dirty="0"/>
        </a:p>
      </dsp:txBody>
      <dsp:txXfrm>
        <a:off x="1479697" y="1077737"/>
        <a:ext cx="611391" cy="611391"/>
      </dsp:txXfrm>
    </dsp:sp>
    <dsp:sp modelId="{B2595A9A-0FF9-46AA-89D7-81F754313A3B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5949270"/>
            <a:gd name="adj4" fmla="val 4385343"/>
            <a:gd name="adj5" fmla="val 8053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C5F21F-8F2B-4FE7-94CA-25C7E025F316}">
      <dsp:nvSpPr>
        <dsp:cNvPr id="0" name=""/>
        <dsp:cNvSpPr/>
      </dsp:nvSpPr>
      <dsp:spPr>
        <a:xfrm>
          <a:off x="441023" y="1077737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T</a:t>
          </a:r>
          <a:r>
            <a:rPr lang="en-US" altLang="ko-KR" sz="1600" b="1" kern="1200" dirty="0" smtClean="0"/>
            <a:t>alk</a:t>
          </a:r>
          <a:endParaRPr lang="ko-KR" altLang="en-US" sz="1600" b="1" kern="1200" dirty="0"/>
        </a:p>
      </dsp:txBody>
      <dsp:txXfrm>
        <a:off x="441023" y="1077737"/>
        <a:ext cx="611391" cy="611391"/>
      </dsp:txXfrm>
    </dsp:sp>
    <dsp:sp modelId="{4D124980-C0A8-4F95-B5B1-E41B0577A09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1349270"/>
            <a:gd name="adj4" fmla="val 9785343"/>
            <a:gd name="adj5" fmla="val 8053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33A444-6000-42EE-8A0D-C28F6693789A}">
      <dsp:nvSpPr>
        <dsp:cNvPr id="0" name=""/>
        <dsp:cNvSpPr/>
      </dsp:nvSpPr>
      <dsp:spPr>
        <a:xfrm>
          <a:off x="441023" y="39063"/>
          <a:ext cx="611391" cy="61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 smtClean="0">
              <a:solidFill>
                <a:srgbClr val="C00000"/>
              </a:solidFill>
            </a:rPr>
            <a:t>L</a:t>
          </a:r>
          <a:r>
            <a:rPr lang="en-US" altLang="ko-KR" sz="1600" b="1" kern="1200" dirty="0" smtClean="0"/>
            <a:t>isten</a:t>
          </a:r>
          <a:endParaRPr lang="ko-KR" altLang="en-US" sz="1600" b="1" kern="1200" dirty="0"/>
        </a:p>
      </dsp:txBody>
      <dsp:txXfrm>
        <a:off x="441023" y="39063"/>
        <a:ext cx="611391" cy="611391"/>
      </dsp:txXfrm>
    </dsp:sp>
    <dsp:sp modelId="{9A4BD026-BB56-4E09-B51B-C8FE16A2C6E7}">
      <dsp:nvSpPr>
        <dsp:cNvPr id="0" name=""/>
        <dsp:cNvSpPr/>
      </dsp:nvSpPr>
      <dsp:spPr>
        <a:xfrm>
          <a:off x="402445" y="485"/>
          <a:ext cx="1727220" cy="1727220"/>
        </a:xfrm>
        <a:prstGeom prst="circularArrow">
          <a:avLst>
            <a:gd name="adj1" fmla="val 6902"/>
            <a:gd name="adj2" fmla="val 465386"/>
            <a:gd name="adj3" fmla="val 16749270"/>
            <a:gd name="adj4" fmla="val 15185343"/>
            <a:gd name="adj5" fmla="val 8053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D56290A-8989-450A-9F19-667EB49270FB}" type="datetimeFigureOut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0D39B05-BEAA-47F2-9962-834623CD5D0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3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3A5D68-1A70-4FB1-B1A6-F268EAD18DE6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4275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708ACB-FAF7-4FCE-8DF9-BB36C4CB2117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6323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7B75AA-C6BD-4B92-B3C5-31383AD9EF29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8371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CA7748-B087-4393-A7B5-49AA49937B20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33795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3F17C2-2115-4C31-A7E4-B33473064DCB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35843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2F69B9-410F-43BB-B43E-2D23BF0C9615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37891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E467A7-ADE7-4C58-914B-940736BC06D3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39939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91823E-70F7-4EFB-9586-58BE872F136F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3011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4C1A68-6683-42EB-97D5-B62781C3C1BD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5059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565D4-9F4D-4527-B654-C69AA6D80F22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8131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84FDB7-DE48-45A2-8871-54F99C064E5B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0179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61A9DB-AF92-4FF2-A344-97730E0A88AB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B1BA5-17B1-492D-B605-83F766B09C02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86D7C-93D9-45B0-AA6A-6D770373DF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3615A-AAB6-41D3-85A5-A1A3A5DDC1BE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01594-8EC2-42FF-8816-499A679D410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C776B-0ED9-421C-A493-37E936C1B8F2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5E369-7E65-42EC-9080-ABFD946AAAC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DA58-50F9-433A-A4E4-00CA6108E9F0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8ECB4-9125-4C03-A903-142C760195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89FA0-7C2D-4147-B861-933D93382CAE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E2E9F-6FD9-4439-BE25-1E3211FD66B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43F63-F335-4959-B4A9-710BF38C4882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26CFC-ED2B-4ABE-9153-C47163D927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8C6C2-985F-46BD-B4D1-0DC772EBFF46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F6F3C-8345-40B2-8174-028D62807D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77D76-7839-4387-99E6-444E9C39235A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FE001-AD1D-4D11-8219-B72FCA123D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73108-FB0B-4CAA-AC70-CCAF477B2E36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5D190-97AD-4D7B-A462-C1F5FBF9C97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0A6CB-8356-4D7F-B61C-F58E3985671E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7AC5D-11DC-4BBA-919C-C474D80827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85B36-9719-46FD-82C1-F445D514A054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5CB17-FDBE-4D46-B2D1-41865096119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A562991-173C-4B98-99ED-EEEFDF74C492}" type="datetime1">
              <a:rPr lang="ko-KR" altLang="en-US"/>
              <a:pPr>
                <a:defRPr/>
              </a:pPr>
              <a:t>2011-12-13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CB95FD2-16DF-4FB1-B66F-DA06B91BA7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13.png"/><Relationship Id="rId7" Type="http://schemas.openxmlformats.org/officeDocument/2006/relationships/image" Target="../media/image31.png"/><Relationship Id="rId12" Type="http://schemas.openxmlformats.org/officeDocument/2006/relationships/image" Target="../media/image30.png"/><Relationship Id="rId17" Type="http://schemas.openxmlformats.org/officeDocument/2006/relationships/image" Target="../media/image55.png"/><Relationship Id="rId2" Type="http://schemas.openxmlformats.org/officeDocument/2006/relationships/image" Target="../media/image2.png"/><Relationship Id="rId16" Type="http://schemas.openxmlformats.org/officeDocument/2006/relationships/image" Target="../media/image54.jpe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5" Type="http://schemas.openxmlformats.org/officeDocument/2006/relationships/image" Target="../media/image53.png"/><Relationship Id="rId10" Type="http://schemas.openxmlformats.org/officeDocument/2006/relationships/image" Target="../media/image34.png"/><Relationship Id="rId19" Type="http://schemas.openxmlformats.org/officeDocument/2006/relationships/image" Target="../media/image57.jpeg"/><Relationship Id="rId4" Type="http://schemas.openxmlformats.org/officeDocument/2006/relationships/image" Target="../media/image27.png"/><Relationship Id="rId9" Type="http://schemas.openxmlformats.org/officeDocument/2006/relationships/image" Target="../media/image33.png"/><Relationship Id="rId1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3.png"/><Relationship Id="rId7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24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chart" Target="../charts/chart1.xml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5.png"/><Relationship Id="rId18" Type="http://schemas.openxmlformats.org/officeDocument/2006/relationships/image" Target="../media/image78.png"/><Relationship Id="rId3" Type="http://schemas.openxmlformats.org/officeDocument/2006/relationships/image" Target="../media/image2.png"/><Relationship Id="rId21" Type="http://schemas.openxmlformats.org/officeDocument/2006/relationships/image" Target="../media/image80.png"/><Relationship Id="rId7" Type="http://schemas.openxmlformats.org/officeDocument/2006/relationships/oleObject" Target="../embeddings/Microsoft_Office_Excel___1.xls"/><Relationship Id="rId12" Type="http://schemas.openxmlformats.org/officeDocument/2006/relationships/oleObject" Target="../embeddings/Microsoft_Office_Excel___3.xls"/><Relationship Id="rId17" Type="http://schemas.openxmlformats.org/officeDocument/2006/relationships/image" Target="../media/image77.png"/><Relationship Id="rId25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Microsoft_Office_Excel___5.xls"/><Relationship Id="rId20" Type="http://schemas.openxmlformats.org/officeDocument/2006/relationships/image" Target="../media/image7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2.png"/><Relationship Id="rId11" Type="http://schemas.openxmlformats.org/officeDocument/2006/relationships/image" Target="../media/image74.png"/><Relationship Id="rId24" Type="http://schemas.openxmlformats.org/officeDocument/2006/relationships/image" Target="../media/image83.png"/><Relationship Id="rId5" Type="http://schemas.openxmlformats.org/officeDocument/2006/relationships/image" Target="../media/image71.jpeg"/><Relationship Id="rId15" Type="http://schemas.openxmlformats.org/officeDocument/2006/relationships/image" Target="../media/image76.jpeg"/><Relationship Id="rId23" Type="http://schemas.openxmlformats.org/officeDocument/2006/relationships/image" Target="../media/image82.png"/><Relationship Id="rId10" Type="http://schemas.openxmlformats.org/officeDocument/2006/relationships/oleObject" Target="../embeddings/Microsoft_Office_Excel___2.xls"/><Relationship Id="rId19" Type="http://schemas.openxmlformats.org/officeDocument/2006/relationships/oleObject" Target="../embeddings/Microsoft_Office_Excel___6.xls"/><Relationship Id="rId4" Type="http://schemas.openxmlformats.org/officeDocument/2006/relationships/image" Target="../media/image13.png"/><Relationship Id="rId9" Type="http://schemas.openxmlformats.org/officeDocument/2006/relationships/image" Target="../media/image73.png"/><Relationship Id="rId14" Type="http://schemas.openxmlformats.org/officeDocument/2006/relationships/oleObject" Target="../embeddings/Microsoft_Office_Excel___4.xls"/><Relationship Id="rId22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5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3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image" Target="../media/image2.png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3.png"/><Relationship Id="rId7" Type="http://schemas.openxmlformats.org/officeDocument/2006/relationships/image" Target="../media/image10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3.png"/><Relationship Id="rId18" Type="http://schemas.openxmlformats.org/officeDocument/2006/relationships/diagramData" Target="../diagrams/data1.xml"/><Relationship Id="rId3" Type="http://schemas.openxmlformats.org/officeDocument/2006/relationships/notesSlide" Target="../notesSlides/notesSlide2.xml"/><Relationship Id="rId21" Type="http://schemas.openxmlformats.org/officeDocument/2006/relationships/diagramColors" Target="../diagrams/colors1.xml"/><Relationship Id="rId7" Type="http://schemas.openxmlformats.org/officeDocument/2006/relationships/image" Target="../media/image106.png"/><Relationship Id="rId12" Type="http://schemas.openxmlformats.org/officeDocument/2006/relationships/image" Target="../media/image112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6.png"/><Relationship Id="rId20" Type="http://schemas.openxmlformats.org/officeDocument/2006/relationships/diagramQuickStyle" Target="../diagrams/quickStyle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5.png"/><Relationship Id="rId11" Type="http://schemas.openxmlformats.org/officeDocument/2006/relationships/image" Target="../media/image62.png"/><Relationship Id="rId5" Type="http://schemas.openxmlformats.org/officeDocument/2006/relationships/image" Target="../media/image13.png"/><Relationship Id="rId15" Type="http://schemas.openxmlformats.org/officeDocument/2006/relationships/image" Target="../media/image115.png"/><Relationship Id="rId10" Type="http://schemas.openxmlformats.org/officeDocument/2006/relationships/image" Target="../media/image111.png"/><Relationship Id="rId19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oleObject" Target="../embeddings/Microsoft_Office_Excel___7.xls"/><Relationship Id="rId14" Type="http://schemas.openxmlformats.org/officeDocument/2006/relationships/image" Target="../media/image114.png"/><Relationship Id="rId22" Type="http://schemas.microsoft.com/office/2007/relationships/diagramDrawing" Target="../diagrams/drawing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17.png"/><Relationship Id="rId18" Type="http://schemas.openxmlformats.org/officeDocument/2006/relationships/image" Target="../media/image121.jpeg"/><Relationship Id="rId3" Type="http://schemas.openxmlformats.org/officeDocument/2006/relationships/image" Target="../media/image2.png"/><Relationship Id="rId21" Type="http://schemas.openxmlformats.org/officeDocument/2006/relationships/image" Target="../media/image124.png"/><Relationship Id="rId7" Type="http://schemas.openxmlformats.org/officeDocument/2006/relationships/image" Target="../media/image107.png"/><Relationship Id="rId12" Type="http://schemas.microsoft.com/office/2007/relationships/diagramDrawing" Target="../diagrams/drawing2.xml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105.png"/><Relationship Id="rId15" Type="http://schemas.openxmlformats.org/officeDocument/2006/relationships/image" Target="../media/image62.png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122.jpeg"/><Relationship Id="rId4" Type="http://schemas.openxmlformats.org/officeDocument/2006/relationships/image" Target="../media/image13.png"/><Relationship Id="rId9" Type="http://schemas.openxmlformats.org/officeDocument/2006/relationships/diagramLayout" Target="../diagrams/layout2.xml"/><Relationship Id="rId14" Type="http://schemas.openxmlformats.org/officeDocument/2006/relationships/image" Target="../media/image118.png"/><Relationship Id="rId2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25.png"/><Relationship Id="rId3" Type="http://schemas.openxmlformats.org/officeDocument/2006/relationships/image" Target="../media/image2.png"/><Relationship Id="rId7" Type="http://schemas.openxmlformats.org/officeDocument/2006/relationships/image" Target="../media/image107.pn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105.png"/><Relationship Id="rId15" Type="http://schemas.openxmlformats.org/officeDocument/2006/relationships/image" Target="../media/image126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13.png"/><Relationship Id="rId9" Type="http://schemas.openxmlformats.org/officeDocument/2006/relationships/diagramLayout" Target="../diagrams/layout3.xml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127.jpeg"/><Relationship Id="rId18" Type="http://schemas.openxmlformats.org/officeDocument/2006/relationships/image" Target="../media/image131.jpeg"/><Relationship Id="rId3" Type="http://schemas.openxmlformats.org/officeDocument/2006/relationships/image" Target="../media/image2.png"/><Relationship Id="rId21" Type="http://schemas.openxmlformats.org/officeDocument/2006/relationships/image" Target="../media/image134.png"/><Relationship Id="rId7" Type="http://schemas.openxmlformats.org/officeDocument/2006/relationships/image" Target="../media/image107.png"/><Relationship Id="rId12" Type="http://schemas.microsoft.com/office/2007/relationships/diagramDrawing" Target="../diagrams/drawing4.xml"/><Relationship Id="rId17" Type="http://schemas.openxmlformats.org/officeDocument/2006/relationships/image" Target="../media/image130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9.png"/><Relationship Id="rId20" Type="http://schemas.openxmlformats.org/officeDocument/2006/relationships/image" Target="../media/image1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diagramColors" Target="../diagrams/colors4.xml"/><Relationship Id="rId5" Type="http://schemas.openxmlformats.org/officeDocument/2006/relationships/image" Target="../media/image105.png"/><Relationship Id="rId15" Type="http://schemas.openxmlformats.org/officeDocument/2006/relationships/image" Target="../media/image62.png"/><Relationship Id="rId23" Type="http://schemas.openxmlformats.org/officeDocument/2006/relationships/image" Target="../media/image24.png"/><Relationship Id="rId10" Type="http://schemas.openxmlformats.org/officeDocument/2006/relationships/diagramQuickStyle" Target="../diagrams/quickStyle4.xml"/><Relationship Id="rId19" Type="http://schemas.openxmlformats.org/officeDocument/2006/relationships/image" Target="../media/image132.jpeg"/><Relationship Id="rId4" Type="http://schemas.openxmlformats.org/officeDocument/2006/relationships/image" Target="../media/image13.png"/><Relationship Id="rId9" Type="http://schemas.openxmlformats.org/officeDocument/2006/relationships/diagramLayout" Target="../diagrams/layout4.xml"/><Relationship Id="rId14" Type="http://schemas.openxmlformats.org/officeDocument/2006/relationships/image" Target="../media/image128.png"/><Relationship Id="rId22" Type="http://schemas.openxmlformats.org/officeDocument/2006/relationships/image" Target="../media/image1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.png"/><Relationship Id="rId9" Type="http://schemas.openxmlformats.org/officeDocument/2006/relationships/image" Target="../media/image1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2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13.png"/><Relationship Id="rId9" Type="http://schemas.openxmlformats.org/officeDocument/2006/relationships/image" Target="../media/image1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3" Type="http://schemas.openxmlformats.org/officeDocument/2006/relationships/image" Target="../media/image2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5" Type="http://schemas.openxmlformats.org/officeDocument/2006/relationships/image" Target="../media/image156.png"/><Relationship Id="rId15" Type="http://schemas.openxmlformats.org/officeDocument/2006/relationships/image" Target="../media/image166.png"/><Relationship Id="rId10" Type="http://schemas.openxmlformats.org/officeDocument/2006/relationships/image" Target="../media/image161.png"/><Relationship Id="rId4" Type="http://schemas.openxmlformats.org/officeDocument/2006/relationships/image" Target="../media/image13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jpeg"/><Relationship Id="rId5" Type="http://schemas.openxmlformats.org/officeDocument/2006/relationships/image" Target="../media/image168.pn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jpeg"/><Relationship Id="rId5" Type="http://schemas.openxmlformats.org/officeDocument/2006/relationships/image" Target="../media/image168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.png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4.png"/><Relationship Id="rId2" Type="http://schemas.openxmlformats.org/officeDocument/2006/relationships/image" Target="../media/image2.png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42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49.jpe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48.jpeg"/><Relationship Id="rId2" Type="http://schemas.openxmlformats.org/officeDocument/2006/relationships/image" Target="../media/image2.png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15" Type="http://schemas.openxmlformats.org/officeDocument/2006/relationships/image" Target="../media/image46.jpeg"/><Relationship Id="rId10" Type="http://schemas.openxmlformats.org/officeDocument/2006/relationships/image" Target="../media/image33.png"/><Relationship Id="rId19" Type="http://schemas.openxmlformats.org/officeDocument/2006/relationships/image" Target="../media/image50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대각선 방향의 모서리가 둥근 사각형 9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4338" name="그림 10" descr="소리치는사진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2338"/>
            <a:ext cx="3887788" cy="593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타원형 설명선 4"/>
          <p:cNvSpPr/>
          <p:nvPr/>
        </p:nvSpPr>
        <p:spPr>
          <a:xfrm rot="3716160">
            <a:off x="2942431" y="507206"/>
            <a:ext cx="6138863" cy="4886325"/>
          </a:xfrm>
          <a:prstGeom prst="wedgeEllipseCallout">
            <a:avLst/>
          </a:prstGeom>
          <a:solidFill>
            <a:schemeClr val="bg1">
              <a:lumMod val="95000"/>
            </a:schemeClr>
          </a:solidFill>
          <a:ln>
            <a:solidFill>
              <a:srgbClr val="CB17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 rot="739583">
            <a:off x="3460750" y="1878013"/>
            <a:ext cx="52863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7200" b="1">
                <a:latin typeface="맑은 고딕" pitchFamily="50" charset="-127"/>
                <a:ea typeface="맑은 고딕" pitchFamily="50" charset="-127"/>
              </a:rPr>
              <a:t>고성군을</a:t>
            </a:r>
            <a:endParaRPr kumimoji="0" lang="en-US" altLang="ko-KR" sz="7200" b="1">
              <a:latin typeface="맑은 고딕" pitchFamily="50" charset="-127"/>
              <a:ea typeface="맑은 고딕" pitchFamily="50" charset="-127"/>
            </a:endParaRPr>
          </a:p>
          <a:p>
            <a:pPr algn="r"/>
            <a:r>
              <a:rPr kumimoji="0" lang="ko-KR" altLang="en-US" sz="72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외치다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5963" y="6021388"/>
            <a:ext cx="2663825" cy="646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600" dirty="0">
                <a:latin typeface="+mn-lt"/>
                <a:ea typeface="+mn-ea"/>
              </a:rPr>
              <a:t>2US </a:t>
            </a:r>
            <a:r>
              <a:rPr kumimoji="0" lang="ko-KR" altLang="en-US" sz="3600" dirty="0">
                <a:latin typeface="+mn-lt"/>
                <a:ea typeface="+mn-ea"/>
              </a:rPr>
              <a:t>최덕형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pic>
        <p:nvPicPr>
          <p:cNvPr id="24579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1" name="그룹 26"/>
          <p:cNvGrpSpPr>
            <a:grpSpLocks/>
          </p:cNvGrpSpPr>
          <p:nvPr/>
        </p:nvGrpSpPr>
        <p:grpSpPr bwMode="auto">
          <a:xfrm>
            <a:off x="611188" y="404813"/>
            <a:ext cx="6138862" cy="1028700"/>
            <a:chOff x="611561" y="404664"/>
            <a:chExt cx="6138807" cy="1029075"/>
          </a:xfrm>
        </p:grpSpPr>
        <p:pic>
          <p:nvPicPr>
            <p:cNvPr id="24599" name="그림 20" descr="그림8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561" y="404664"/>
              <a:ext cx="3960440" cy="597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0" name="그림 21" descr="그림83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7984" y="620688"/>
              <a:ext cx="2322384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그림 22" descr="그림8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1600" y="744948"/>
              <a:ext cx="3384376" cy="688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그룹 67"/>
          <p:cNvGrpSpPr/>
          <p:nvPr/>
        </p:nvGrpSpPr>
        <p:grpSpPr>
          <a:xfrm>
            <a:off x="6664520" y="293467"/>
            <a:ext cx="762198" cy="791382"/>
            <a:chOff x="4644008" y="1916832"/>
            <a:chExt cx="1224136" cy="1368152"/>
          </a:xfrm>
          <a:solidFill>
            <a:schemeClr val="bg1">
              <a:alpha val="49000"/>
            </a:schemeClr>
          </a:solidFill>
        </p:grpSpPr>
        <p:sp>
          <p:nvSpPr>
            <p:cNvPr id="88" name="육각형 87"/>
            <p:cNvSpPr/>
            <p:nvPr/>
          </p:nvSpPr>
          <p:spPr>
            <a:xfrm rot="5400000">
              <a:off x="4572000" y="1988840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9" name="그림 88" descr="그림85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49045" y="2394762"/>
              <a:ext cx="1219099" cy="408398"/>
            </a:xfrm>
            <a:prstGeom prst="rect">
              <a:avLst/>
            </a:prstGeom>
            <a:grpFill/>
          </p:spPr>
        </p:pic>
      </p:grpSp>
      <p:grpSp>
        <p:nvGrpSpPr>
          <p:cNvPr id="7" name="그룹 66"/>
          <p:cNvGrpSpPr/>
          <p:nvPr/>
        </p:nvGrpSpPr>
        <p:grpSpPr>
          <a:xfrm>
            <a:off x="7471553" y="293467"/>
            <a:ext cx="762198" cy="791382"/>
            <a:chOff x="5940152" y="1916832"/>
            <a:chExt cx="1224136" cy="1368152"/>
          </a:xfrm>
          <a:solidFill>
            <a:schemeClr val="bg1"/>
          </a:solidFill>
        </p:grpSpPr>
        <p:sp>
          <p:nvSpPr>
            <p:cNvPr id="86" name="육각형 85"/>
            <p:cNvSpPr/>
            <p:nvPr/>
          </p:nvSpPr>
          <p:spPr>
            <a:xfrm rot="5400000">
              <a:off x="5868144" y="1988840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7" name="그림 86" descr="그림86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58042" y="2394762"/>
              <a:ext cx="999661" cy="408398"/>
            </a:xfrm>
            <a:prstGeom prst="rect">
              <a:avLst/>
            </a:prstGeom>
            <a:grpFill/>
          </p:spPr>
        </p:pic>
      </p:grpSp>
      <p:grpSp>
        <p:nvGrpSpPr>
          <p:cNvPr id="8" name="그룹 63"/>
          <p:cNvGrpSpPr/>
          <p:nvPr/>
        </p:nvGrpSpPr>
        <p:grpSpPr>
          <a:xfrm>
            <a:off x="6261003" y="959894"/>
            <a:ext cx="762198" cy="791382"/>
            <a:chOff x="3995936" y="3068960"/>
            <a:chExt cx="1224136" cy="1368152"/>
          </a:xfrm>
          <a:solidFill>
            <a:schemeClr val="bg1"/>
          </a:solidFill>
        </p:grpSpPr>
        <p:sp>
          <p:nvSpPr>
            <p:cNvPr id="84" name="육각형 83"/>
            <p:cNvSpPr/>
            <p:nvPr/>
          </p:nvSpPr>
          <p:spPr>
            <a:xfrm rot="5400000">
              <a:off x="3923928" y="3140968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5" name="그림 84" descr="그림87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13826" y="3559953"/>
              <a:ext cx="999661" cy="408398"/>
            </a:xfrm>
            <a:prstGeom prst="rect">
              <a:avLst/>
            </a:prstGeom>
            <a:grpFill/>
          </p:spPr>
        </p:pic>
      </p:grpSp>
      <p:grpSp>
        <p:nvGrpSpPr>
          <p:cNvPr id="11" name="그룹 64"/>
          <p:cNvGrpSpPr/>
          <p:nvPr/>
        </p:nvGrpSpPr>
        <p:grpSpPr>
          <a:xfrm>
            <a:off x="7068036" y="959894"/>
            <a:ext cx="762198" cy="791382"/>
            <a:chOff x="5292080" y="3068960"/>
            <a:chExt cx="1224136" cy="1368152"/>
          </a:xfrm>
          <a:solidFill>
            <a:schemeClr val="bg1"/>
          </a:solidFill>
        </p:grpSpPr>
        <p:sp>
          <p:nvSpPr>
            <p:cNvPr id="82" name="육각형 81"/>
            <p:cNvSpPr/>
            <p:nvPr/>
          </p:nvSpPr>
          <p:spPr>
            <a:xfrm rot="5400000">
              <a:off x="5220072" y="3140968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3" name="그림 82" descr="그림88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23033" y="3527134"/>
              <a:ext cx="993566" cy="408398"/>
            </a:xfrm>
            <a:prstGeom prst="rect">
              <a:avLst/>
            </a:prstGeom>
            <a:grpFill/>
          </p:spPr>
        </p:pic>
      </p:grpSp>
      <p:grpSp>
        <p:nvGrpSpPr>
          <p:cNvPr id="12" name="그룹 65"/>
          <p:cNvGrpSpPr/>
          <p:nvPr/>
        </p:nvGrpSpPr>
        <p:grpSpPr>
          <a:xfrm>
            <a:off x="7875069" y="959894"/>
            <a:ext cx="762198" cy="791382"/>
            <a:chOff x="6588224" y="3068960"/>
            <a:chExt cx="1224136" cy="1368152"/>
          </a:xfrm>
          <a:solidFill>
            <a:schemeClr val="bg1"/>
          </a:solidFill>
        </p:grpSpPr>
        <p:sp>
          <p:nvSpPr>
            <p:cNvPr id="80" name="육각형 79"/>
            <p:cNvSpPr/>
            <p:nvPr/>
          </p:nvSpPr>
          <p:spPr>
            <a:xfrm rot="5400000">
              <a:off x="6516216" y="3140968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1" name="그림 80" descr="그림89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47169" y="3370055"/>
              <a:ext cx="1091094" cy="688791"/>
            </a:xfrm>
            <a:prstGeom prst="rect">
              <a:avLst/>
            </a:prstGeom>
            <a:grpFill/>
          </p:spPr>
        </p:pic>
      </p:grpSp>
      <p:sp>
        <p:nvSpPr>
          <p:cNvPr id="78" name="육각형 77"/>
          <p:cNvSpPr/>
          <p:nvPr/>
        </p:nvSpPr>
        <p:spPr>
          <a:xfrm rot="5400000">
            <a:off x="6649243" y="1640682"/>
            <a:ext cx="792163" cy="762000"/>
          </a:xfrm>
          <a:prstGeom prst="hexagon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32" name="그룹 61"/>
          <p:cNvGrpSpPr/>
          <p:nvPr/>
        </p:nvGrpSpPr>
        <p:grpSpPr>
          <a:xfrm>
            <a:off x="7471553" y="1626321"/>
            <a:ext cx="762198" cy="791382"/>
            <a:chOff x="5940152" y="4221088"/>
            <a:chExt cx="1224136" cy="1368152"/>
          </a:xfrm>
          <a:solidFill>
            <a:schemeClr val="bg1">
              <a:lumMod val="85000"/>
            </a:schemeClr>
          </a:solidFill>
        </p:grpSpPr>
        <p:sp>
          <p:nvSpPr>
            <p:cNvPr id="33" name="육각형 32"/>
            <p:cNvSpPr/>
            <p:nvPr/>
          </p:nvSpPr>
          <p:spPr>
            <a:xfrm rot="5400000">
              <a:off x="5868144" y="4293096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34" name="그림 33" descr="그림91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98601" y="4474351"/>
              <a:ext cx="910776" cy="803924"/>
            </a:xfrm>
            <a:prstGeom prst="rect">
              <a:avLst/>
            </a:prstGeom>
            <a:grpFill/>
          </p:spPr>
        </p:pic>
      </p:grpSp>
      <p:pic>
        <p:nvPicPr>
          <p:cNvPr id="24589" name="그림 35" descr="그림96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57988" y="1760538"/>
            <a:ext cx="576262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90" name="그룹 44"/>
          <p:cNvGrpSpPr>
            <a:grpSpLocks/>
          </p:cNvGrpSpPr>
          <p:nvPr/>
        </p:nvGrpSpPr>
        <p:grpSpPr bwMode="auto">
          <a:xfrm>
            <a:off x="395288" y="1412875"/>
            <a:ext cx="8072437" cy="4989513"/>
            <a:chOff x="395536" y="1412776"/>
            <a:chExt cx="8072187" cy="4989864"/>
          </a:xfrm>
        </p:grpSpPr>
        <p:pic>
          <p:nvPicPr>
            <p:cNvPr id="24592" name="그림 36" descr="해맞이.gif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95536" y="1412776"/>
              <a:ext cx="2595414" cy="939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그림 37" descr="고성막국수.gif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43608" y="4437112"/>
              <a:ext cx="2327726" cy="1965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그림 38" descr="도치두루치기.jp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707904" y="2060848"/>
              <a:ext cx="2397391" cy="187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5" name="그림 39" descr="명태지리국.gif"/>
            <p:cNvPicPr>
              <a:picLocks noChangeAspect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275856" y="4221088"/>
              <a:ext cx="2327726" cy="1973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6" name="그림 40" descr="명태축제.gif"/>
            <p:cNvPicPr>
              <a:picLocks noChangeAspect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174796" y="2461789"/>
              <a:ext cx="2548861" cy="976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7" name="그림 41" descr="물회.jpg"/>
            <p:cNvPicPr>
              <a:picLocks noChangeAspect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364088" y="3501008"/>
              <a:ext cx="3103635" cy="2314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8" name="그림 42" descr="수성문화제.gif"/>
            <p:cNvPicPr>
              <a:picLocks noChangeAspect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395536" y="3510802"/>
              <a:ext cx="2548861" cy="976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91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9/31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pic>
        <p:nvPicPr>
          <p:cNvPr id="25603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차트 7"/>
          <p:cNvGraphicFramePr>
            <a:graphicFrameLocks/>
          </p:cNvGraphicFramePr>
          <p:nvPr/>
        </p:nvGraphicFramePr>
        <p:xfrm>
          <a:off x="1517650" y="1598613"/>
          <a:ext cx="6180138" cy="3444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5606" name="그룹 49"/>
          <p:cNvGrpSpPr>
            <a:grpSpLocks/>
          </p:cNvGrpSpPr>
          <p:nvPr/>
        </p:nvGrpSpPr>
        <p:grpSpPr bwMode="auto">
          <a:xfrm>
            <a:off x="684213" y="404813"/>
            <a:ext cx="4995862" cy="965200"/>
            <a:chOff x="683568" y="404664"/>
            <a:chExt cx="4996190" cy="964632"/>
          </a:xfrm>
        </p:grpSpPr>
        <p:pic>
          <p:nvPicPr>
            <p:cNvPr id="25616" name="그림 30" descr="그림12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3568" y="404664"/>
              <a:ext cx="2700305" cy="518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7" name="그림 33" descr="그림13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31840" y="548680"/>
              <a:ext cx="2547918" cy="32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8" name="그림 35" descr="그림14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99592" y="692696"/>
              <a:ext cx="2383339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" name="그룹 39"/>
          <p:cNvGrpSpPr>
            <a:grpSpLocks/>
          </p:cNvGrpSpPr>
          <p:nvPr/>
        </p:nvGrpSpPr>
        <p:grpSpPr bwMode="auto">
          <a:xfrm>
            <a:off x="2843213" y="5013325"/>
            <a:ext cx="3457575" cy="654050"/>
            <a:chOff x="2771800" y="4437112"/>
            <a:chExt cx="3457690" cy="654900"/>
          </a:xfrm>
        </p:grpSpPr>
        <p:pic>
          <p:nvPicPr>
            <p:cNvPr id="25614" name="그림 36" descr="se3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71800" y="4437112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그림 38" descr="그림15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059832" y="4653136"/>
              <a:ext cx="3169658" cy="438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그룹 48"/>
          <p:cNvGrpSpPr>
            <a:grpSpLocks/>
          </p:cNvGrpSpPr>
          <p:nvPr/>
        </p:nvGrpSpPr>
        <p:grpSpPr bwMode="auto">
          <a:xfrm>
            <a:off x="1187450" y="5876925"/>
            <a:ext cx="7321550" cy="647700"/>
            <a:chOff x="1187624" y="5877272"/>
            <a:chExt cx="7321097" cy="648072"/>
          </a:xfrm>
        </p:grpSpPr>
        <p:grpSp>
          <p:nvGrpSpPr>
            <p:cNvPr id="25610" name="그룹 47"/>
            <p:cNvGrpSpPr>
              <a:grpSpLocks/>
            </p:cNvGrpSpPr>
            <p:nvPr/>
          </p:nvGrpSpPr>
          <p:grpSpPr bwMode="auto">
            <a:xfrm>
              <a:off x="1403648" y="6093296"/>
              <a:ext cx="7105073" cy="428628"/>
              <a:chOff x="1403648" y="6093296"/>
              <a:chExt cx="7105073" cy="428628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403511" y="6093296"/>
                <a:ext cx="7076637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25613" name="그림 46" descr="그림16.png"/>
              <p:cNvPicPr>
                <a:picLocks noChangeAspect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47664" y="6093296"/>
                <a:ext cx="6961057" cy="3779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5611" name="그림 42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87624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09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10/31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74638" y="206375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6676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77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그림 6" descr="화살표.jpg"/>
          <p:cNvPicPr>
            <a:picLocks noChangeAspect="1"/>
          </p:cNvPicPr>
          <p:nvPr/>
        </p:nvPicPr>
        <p:blipFill>
          <a:blip r:embed="rId5" cstate="print"/>
          <a:srcRect l="21231" t="31683" r="22569" b="34962"/>
          <a:stretch>
            <a:fillRect/>
          </a:stretch>
        </p:blipFill>
        <p:spPr bwMode="auto">
          <a:xfrm>
            <a:off x="4356100" y="3284538"/>
            <a:ext cx="32400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타원 7"/>
          <p:cNvSpPr/>
          <p:nvPr/>
        </p:nvSpPr>
        <p:spPr>
          <a:xfrm>
            <a:off x="214313" y="1670050"/>
            <a:ext cx="1571625" cy="1428750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2" name="그룹 100"/>
          <p:cNvGrpSpPr>
            <a:grpSpLocks/>
          </p:cNvGrpSpPr>
          <p:nvPr/>
        </p:nvGrpSpPr>
        <p:grpSpPr bwMode="auto">
          <a:xfrm>
            <a:off x="1812925" y="1916113"/>
            <a:ext cx="1901825" cy="442912"/>
            <a:chOff x="1812812" y="1915355"/>
            <a:chExt cx="1901932" cy="443663"/>
          </a:xfrm>
        </p:grpSpPr>
        <p:cxnSp>
          <p:nvCxnSpPr>
            <p:cNvPr id="13" name="직선 연결선 12"/>
            <p:cNvCxnSpPr/>
            <p:nvPr/>
          </p:nvCxnSpPr>
          <p:spPr>
            <a:xfrm>
              <a:off x="1812812" y="2357428"/>
              <a:ext cx="1214506" cy="1590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직선 연결선 13"/>
            <p:cNvCxnSpPr/>
            <p:nvPr/>
          </p:nvCxnSpPr>
          <p:spPr>
            <a:xfrm flipV="1">
              <a:off x="3044781" y="1999635"/>
              <a:ext cx="571532" cy="357794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타원 14"/>
            <p:cNvSpPr/>
            <p:nvPr/>
          </p:nvSpPr>
          <p:spPr>
            <a:xfrm>
              <a:off x="3571861" y="1915355"/>
              <a:ext cx="142883" cy="143117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6" name="타원 15"/>
          <p:cNvSpPr/>
          <p:nvPr/>
        </p:nvSpPr>
        <p:spPr>
          <a:xfrm>
            <a:off x="214313" y="3000375"/>
            <a:ext cx="1571625" cy="1428750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7" name="그룹 75"/>
          <p:cNvGrpSpPr>
            <a:grpSpLocks/>
          </p:cNvGrpSpPr>
          <p:nvPr/>
        </p:nvGrpSpPr>
        <p:grpSpPr bwMode="auto">
          <a:xfrm>
            <a:off x="1831975" y="2071688"/>
            <a:ext cx="1882775" cy="1643062"/>
            <a:chOff x="1831230" y="2071678"/>
            <a:chExt cx="1883514" cy="1643074"/>
          </a:xfrm>
        </p:grpSpPr>
        <p:cxnSp>
          <p:nvCxnSpPr>
            <p:cNvPr id="18" name="직선 연결선 17"/>
            <p:cNvCxnSpPr/>
            <p:nvPr/>
          </p:nvCxnSpPr>
          <p:spPr>
            <a:xfrm>
              <a:off x="1831230" y="3713165"/>
              <a:ext cx="786121" cy="1587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>
              <a:endCxn id="20" idx="3"/>
            </p:cNvCxnSpPr>
            <p:nvPr/>
          </p:nvCxnSpPr>
          <p:spPr>
            <a:xfrm rot="5400000" flipH="1" flipV="1">
              <a:off x="2357192" y="2479485"/>
              <a:ext cx="1520836" cy="949698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타원 19"/>
            <p:cNvSpPr/>
            <p:nvPr/>
          </p:nvSpPr>
          <p:spPr>
            <a:xfrm>
              <a:off x="3571813" y="2071678"/>
              <a:ext cx="142931" cy="142876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21" name="타원 20"/>
          <p:cNvSpPr/>
          <p:nvPr/>
        </p:nvSpPr>
        <p:spPr>
          <a:xfrm>
            <a:off x="214313" y="4429125"/>
            <a:ext cx="1571625" cy="1428750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2" name="그룹 154"/>
          <p:cNvGrpSpPr>
            <a:grpSpLocks/>
          </p:cNvGrpSpPr>
          <p:nvPr/>
        </p:nvGrpSpPr>
        <p:grpSpPr bwMode="auto">
          <a:xfrm>
            <a:off x="1817688" y="2273300"/>
            <a:ext cx="1897062" cy="2871788"/>
            <a:chOff x="1818167" y="2272929"/>
            <a:chExt cx="1896577" cy="2872171"/>
          </a:xfrm>
        </p:grpSpPr>
        <p:cxnSp>
          <p:nvCxnSpPr>
            <p:cNvPr id="23" name="직선 연결선 22"/>
            <p:cNvCxnSpPr/>
            <p:nvPr/>
          </p:nvCxnSpPr>
          <p:spPr>
            <a:xfrm>
              <a:off x="1818167" y="5143512"/>
              <a:ext cx="571354" cy="1588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>
              <a:endCxn id="25" idx="3"/>
            </p:cNvCxnSpPr>
            <p:nvPr/>
          </p:nvCxnSpPr>
          <p:spPr>
            <a:xfrm rot="5400000" flipH="1" flipV="1">
              <a:off x="1636704" y="3187677"/>
              <a:ext cx="2748328" cy="1163341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타원 24"/>
            <p:cNvSpPr/>
            <p:nvPr/>
          </p:nvSpPr>
          <p:spPr>
            <a:xfrm>
              <a:off x="3571906" y="2272929"/>
              <a:ext cx="142838" cy="142894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26" name="그림 25" descr="se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400" y="4941888"/>
            <a:ext cx="512763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86" name="그룹 26"/>
          <p:cNvGrpSpPr>
            <a:grpSpLocks/>
          </p:cNvGrpSpPr>
          <p:nvPr/>
        </p:nvGrpSpPr>
        <p:grpSpPr bwMode="auto">
          <a:xfrm>
            <a:off x="323850" y="1844675"/>
            <a:ext cx="1439863" cy="1223963"/>
            <a:chOff x="323528" y="1844824"/>
            <a:chExt cx="4214524" cy="4019908"/>
          </a:xfrm>
        </p:grpSpPr>
        <p:pic>
          <p:nvPicPr>
            <p:cNvPr id="26716" name="그림 27" descr="화살표.jpg"/>
            <p:cNvPicPr>
              <a:picLocks noChangeAspect="1"/>
            </p:cNvPicPr>
            <p:nvPr/>
          </p:nvPicPr>
          <p:blipFill>
            <a:blip r:embed="rId5" cstate="print"/>
            <a:srcRect l="21231" t="31683" r="22569" b="34962"/>
            <a:stretch>
              <a:fillRect/>
            </a:stretch>
          </p:blipFill>
          <p:spPr bwMode="auto">
            <a:xfrm>
              <a:off x="827584" y="3212976"/>
              <a:ext cx="3240360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6673" name="Object 49"/>
            <p:cNvGraphicFramePr>
              <a:graphicFrameLocks/>
            </p:cNvGraphicFramePr>
            <p:nvPr/>
          </p:nvGraphicFramePr>
          <p:xfrm>
            <a:off x="174865" y="1678003"/>
            <a:ext cx="4511849" cy="4353550"/>
          </p:xfrm>
          <a:graphic>
            <a:graphicData uri="http://schemas.openxmlformats.org/presentationml/2006/ole">
              <p:oleObj spid="_x0000_s26673" r:id="rId7" imgW="1542422" imgH="1329043" progId="Excel.Chart.8">
                <p:embed/>
              </p:oleObj>
            </a:graphicData>
          </a:graphic>
        </p:graphicFrame>
        <p:pic>
          <p:nvPicPr>
            <p:cNvPr id="26717" name="그림 29" descr="그림1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5922" y="2336340"/>
              <a:ext cx="3986455" cy="143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87" name="TextBox 30"/>
          <p:cNvSpPr txBox="1">
            <a:spLocks noChangeArrowheads="1"/>
          </p:cNvSpPr>
          <p:nvPr/>
        </p:nvSpPr>
        <p:spPr bwMode="auto">
          <a:xfrm>
            <a:off x="4067175" y="5300663"/>
            <a:ext cx="3744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2" name="그림 31" descr="그림2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40200" y="5229225"/>
            <a:ext cx="38639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그룹 32"/>
          <p:cNvGrpSpPr>
            <a:grpSpLocks/>
          </p:cNvGrpSpPr>
          <p:nvPr/>
        </p:nvGrpSpPr>
        <p:grpSpPr bwMode="auto">
          <a:xfrm>
            <a:off x="3851275" y="1844675"/>
            <a:ext cx="4214813" cy="4019550"/>
            <a:chOff x="3923928" y="1772816"/>
            <a:chExt cx="4214524" cy="4019908"/>
          </a:xfrm>
        </p:grpSpPr>
        <p:grpSp>
          <p:nvGrpSpPr>
            <p:cNvPr id="26713" name="그룹 106"/>
            <p:cNvGrpSpPr>
              <a:grpSpLocks/>
            </p:cNvGrpSpPr>
            <p:nvPr/>
          </p:nvGrpSpPr>
          <p:grpSpPr bwMode="auto">
            <a:xfrm>
              <a:off x="3923928" y="1772816"/>
              <a:ext cx="4214524" cy="4019908"/>
              <a:chOff x="3995936" y="1916832"/>
              <a:chExt cx="4214524" cy="4019908"/>
            </a:xfrm>
          </p:grpSpPr>
          <p:graphicFrame>
            <p:nvGraphicFramePr>
              <p:cNvPr id="26670" name="Object 46"/>
              <p:cNvGraphicFramePr>
                <a:graphicFrameLocks/>
              </p:cNvGraphicFramePr>
              <p:nvPr/>
            </p:nvGraphicFramePr>
            <p:xfrm>
              <a:off x="3945136" y="1866032"/>
              <a:ext cx="4316124" cy="4121508"/>
            </p:xfrm>
            <a:graphic>
              <a:graphicData uri="http://schemas.openxmlformats.org/presentationml/2006/ole">
                <p:oleObj spid="_x0000_s26670" r:id="rId10" imgW="4316342" imgH="4121253" progId="Excel.Chart.8">
                  <p:embed/>
                </p:oleObj>
              </a:graphicData>
            </a:graphic>
          </p:graphicFrame>
          <p:pic>
            <p:nvPicPr>
              <p:cNvPr id="26715" name="그림 36" descr="그림1.png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211960" y="2348880"/>
                <a:ext cx="3986455" cy="143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6714" name="그림 34" descr="그림3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83968" y="4797152"/>
              <a:ext cx="3462242" cy="347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90" name="그룹 37"/>
          <p:cNvGrpSpPr>
            <a:grpSpLocks/>
          </p:cNvGrpSpPr>
          <p:nvPr/>
        </p:nvGrpSpPr>
        <p:grpSpPr bwMode="auto">
          <a:xfrm>
            <a:off x="250825" y="4437063"/>
            <a:ext cx="1512888" cy="1368425"/>
            <a:chOff x="3995937" y="1916831"/>
            <a:chExt cx="4218488" cy="4019908"/>
          </a:xfrm>
        </p:grpSpPr>
        <p:graphicFrame>
          <p:nvGraphicFramePr>
            <p:cNvPr id="26666" name="Object 42"/>
            <p:cNvGraphicFramePr>
              <a:graphicFrameLocks/>
            </p:cNvGraphicFramePr>
            <p:nvPr/>
          </p:nvGraphicFramePr>
          <p:xfrm>
            <a:off x="3854220" y="1767570"/>
            <a:ext cx="4497957" cy="4318429"/>
          </p:xfrm>
          <a:graphic>
            <a:graphicData uri="http://schemas.openxmlformats.org/presentationml/2006/ole">
              <p:oleObj spid="_x0000_s26666" r:id="rId12" imgW="1609483" imgH="1469263" progId="Excel.Chart.8">
                <p:embed/>
              </p:oleObj>
            </a:graphicData>
          </a:graphic>
        </p:graphicFrame>
        <p:pic>
          <p:nvPicPr>
            <p:cNvPr id="26712" name="그림 39" descr="그림4.pn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355976" y="2564904"/>
              <a:ext cx="3858449" cy="2596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91" name="그룹 40"/>
          <p:cNvGrpSpPr>
            <a:grpSpLocks/>
          </p:cNvGrpSpPr>
          <p:nvPr/>
        </p:nvGrpSpPr>
        <p:grpSpPr bwMode="auto">
          <a:xfrm>
            <a:off x="395288" y="3284538"/>
            <a:ext cx="1296987" cy="865187"/>
            <a:chOff x="827584" y="548680"/>
            <a:chExt cx="7689854" cy="4019908"/>
          </a:xfrm>
        </p:grpSpPr>
        <p:graphicFrame>
          <p:nvGraphicFramePr>
            <p:cNvPr id="26664" name="Object 40"/>
            <p:cNvGraphicFramePr>
              <a:graphicFrameLocks/>
            </p:cNvGraphicFramePr>
            <p:nvPr/>
          </p:nvGraphicFramePr>
          <p:xfrm>
            <a:off x="526194" y="312351"/>
            <a:ext cx="7227517" cy="4492567"/>
          </p:xfrm>
          <a:graphic>
            <a:graphicData uri="http://schemas.openxmlformats.org/presentationml/2006/ole">
              <p:oleObj spid="_x0000_s26664" r:id="rId14" imgW="1213209" imgH="963251" progId="Excel.Chart.8">
                <p:embed/>
              </p:oleObj>
            </a:graphicData>
          </a:graphic>
        </p:graphicFrame>
        <p:pic>
          <p:nvPicPr>
            <p:cNvPr id="26711" name="그림 42" descr="도표이름.JP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452320" y="1556792"/>
              <a:ext cx="1065118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" name="그룹 43"/>
          <p:cNvGrpSpPr>
            <a:grpSpLocks/>
          </p:cNvGrpSpPr>
          <p:nvPr/>
        </p:nvGrpSpPr>
        <p:grpSpPr bwMode="auto">
          <a:xfrm>
            <a:off x="3779838" y="1628775"/>
            <a:ext cx="4824412" cy="3590925"/>
            <a:chOff x="3707904" y="1556792"/>
            <a:chExt cx="4824536" cy="3590247"/>
          </a:xfrm>
        </p:grpSpPr>
        <p:graphicFrame>
          <p:nvGraphicFramePr>
            <p:cNvPr id="26662" name="Object 38"/>
            <p:cNvGraphicFramePr>
              <a:graphicFrameLocks/>
            </p:cNvGraphicFramePr>
            <p:nvPr/>
          </p:nvGraphicFramePr>
          <p:xfrm>
            <a:off x="3657104" y="1938040"/>
            <a:ext cx="4926136" cy="3125936"/>
          </p:xfrm>
          <a:graphic>
            <a:graphicData uri="http://schemas.openxmlformats.org/presentationml/2006/ole">
              <p:oleObj spid="_x0000_s26662" r:id="rId16" imgW="4925995" imgH="3127519" progId="Excel.Chart.8">
                <p:embed/>
              </p:oleObj>
            </a:graphicData>
          </a:graphic>
        </p:graphicFrame>
        <p:pic>
          <p:nvPicPr>
            <p:cNvPr id="26710" name="그림 45" descr="그림5.png"/>
            <p:cNvPicPr>
              <a:picLocks noChangeAspect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923928" y="1556792"/>
              <a:ext cx="3846258" cy="3590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7" name="그림 46" descr="se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938" y="5013325"/>
            <a:ext cx="51276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그림 47" descr="그림6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24300" y="5229225"/>
            <a:ext cx="461962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그룹 48"/>
          <p:cNvGrpSpPr>
            <a:grpSpLocks/>
          </p:cNvGrpSpPr>
          <p:nvPr/>
        </p:nvGrpSpPr>
        <p:grpSpPr bwMode="auto">
          <a:xfrm>
            <a:off x="3779838" y="1484313"/>
            <a:ext cx="4321175" cy="4608512"/>
            <a:chOff x="3995937" y="1916831"/>
            <a:chExt cx="4218488" cy="4019908"/>
          </a:xfrm>
        </p:grpSpPr>
        <p:graphicFrame>
          <p:nvGraphicFramePr>
            <p:cNvPr id="26660" name="차트 11"/>
            <p:cNvGraphicFramePr>
              <a:graphicFrameLocks/>
            </p:cNvGraphicFramePr>
            <p:nvPr/>
          </p:nvGraphicFramePr>
          <p:xfrm>
            <a:off x="3946336" y="1872519"/>
            <a:ext cx="4313725" cy="4108532"/>
          </p:xfrm>
          <a:graphic>
            <a:graphicData uri="http://schemas.openxmlformats.org/presentationml/2006/ole">
              <p:oleObj spid="_x0000_s26660" r:id="rId19" imgW="4413887" imgH="4712616" progId="Excel.Chart.8">
                <p:embed/>
              </p:oleObj>
            </a:graphicData>
          </a:graphic>
        </p:graphicFrame>
        <p:pic>
          <p:nvPicPr>
            <p:cNvPr id="26709" name="그림 50" descr="그림4.pn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355976" y="2564904"/>
              <a:ext cx="3858449" cy="2596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2" name="그룹 51"/>
          <p:cNvGrpSpPr>
            <a:grpSpLocks/>
          </p:cNvGrpSpPr>
          <p:nvPr/>
        </p:nvGrpSpPr>
        <p:grpSpPr bwMode="auto">
          <a:xfrm>
            <a:off x="4067175" y="5013325"/>
            <a:ext cx="4079875" cy="627063"/>
            <a:chOff x="3923928" y="5589240"/>
            <a:chExt cx="4079431" cy="627068"/>
          </a:xfrm>
        </p:grpSpPr>
        <p:pic>
          <p:nvPicPr>
            <p:cNvPr id="26707" name="그림 52" descr="se3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23928" y="5589240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708" name="그림 53" descr="그림7.png"/>
            <p:cNvPicPr>
              <a:picLocks noChangeAspect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211960" y="5805264"/>
              <a:ext cx="3791399" cy="38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97" name="그룹 56"/>
          <p:cNvGrpSpPr>
            <a:grpSpLocks/>
          </p:cNvGrpSpPr>
          <p:nvPr/>
        </p:nvGrpSpPr>
        <p:grpSpPr bwMode="auto">
          <a:xfrm>
            <a:off x="611188" y="404813"/>
            <a:ext cx="5646737" cy="898525"/>
            <a:chOff x="539552" y="548680"/>
            <a:chExt cx="5646132" cy="898720"/>
          </a:xfrm>
        </p:grpSpPr>
        <p:pic>
          <p:nvPicPr>
            <p:cNvPr id="26704" name="그림 60" descr="그림8.png"/>
            <p:cNvPicPr>
              <a:picLocks noChangeAspect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11559" y="548680"/>
              <a:ext cx="2736305" cy="454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705" name="그림 62" descr="그림9.png"/>
            <p:cNvPicPr>
              <a:picLocks noChangeAspect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131840" y="692696"/>
              <a:ext cx="3053844" cy="32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706" name="그림 64" descr="그림10.png"/>
            <p:cNvPicPr>
              <a:picLocks noChangeAspect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539552" y="764704"/>
              <a:ext cx="2736304" cy="682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" name="그룹 58"/>
          <p:cNvGrpSpPr>
            <a:grpSpLocks/>
          </p:cNvGrpSpPr>
          <p:nvPr/>
        </p:nvGrpSpPr>
        <p:grpSpPr bwMode="auto">
          <a:xfrm>
            <a:off x="2484438" y="5876925"/>
            <a:ext cx="6105525" cy="647700"/>
            <a:chOff x="2483768" y="5877272"/>
            <a:chExt cx="6106955" cy="648072"/>
          </a:xfrm>
        </p:grpSpPr>
        <p:grpSp>
          <p:nvGrpSpPr>
            <p:cNvPr id="26700" name="그룹 57"/>
            <p:cNvGrpSpPr>
              <a:grpSpLocks/>
            </p:cNvGrpSpPr>
            <p:nvPr/>
          </p:nvGrpSpPr>
          <p:grpSpPr bwMode="auto">
            <a:xfrm>
              <a:off x="2627784" y="6093296"/>
              <a:ext cx="5962939" cy="428628"/>
              <a:chOff x="2627784" y="6093296"/>
              <a:chExt cx="5962939" cy="428628"/>
            </a:xfrm>
          </p:grpSpPr>
          <p:sp>
            <p:nvSpPr>
              <p:cNvPr id="69" name="직사각형 68"/>
              <p:cNvSpPr/>
              <p:nvPr/>
            </p:nvSpPr>
            <p:spPr>
              <a:xfrm>
                <a:off x="2628264" y="6093296"/>
                <a:ext cx="5851308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26703" name="그림 72" descr="그림11.png"/>
              <p:cNvPicPr>
                <a:picLocks noChangeAspect="1"/>
              </p:cNvPicPr>
              <p:nvPr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915816" y="6093296"/>
                <a:ext cx="5674907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6701" name="그림 73"/>
            <p:cNvPicPr>
              <a:picLocks noChangeAspect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483768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99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11/31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6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74638" y="206375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7651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1547813" y="1700213"/>
            <a:ext cx="3960812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7200" b="1">
                <a:solidFill>
                  <a:srgbClr val="4D4D4D"/>
                </a:solidFill>
                <a:latin typeface="맑은 고딕" pitchFamily="50" charset="-127"/>
                <a:ea typeface="맑은 고딕" pitchFamily="50" charset="-127"/>
              </a:rPr>
              <a:t>WHY IS </a:t>
            </a:r>
          </a:p>
          <a:p>
            <a:r>
              <a:rPr kumimoji="0" lang="en-US" altLang="ko-KR" sz="8000" b="1">
                <a:solidFill>
                  <a:srgbClr val="F6902A"/>
                </a:solidFill>
                <a:latin typeface="맑은 고딕" pitchFamily="50" charset="-127"/>
                <a:ea typeface="맑은 고딕" pitchFamily="50" charset="-127"/>
              </a:rPr>
              <a:t>THAT?</a:t>
            </a:r>
            <a:endParaRPr kumimoji="0" lang="ko-KR" altLang="en-US" sz="8000" b="1">
              <a:solidFill>
                <a:srgbClr val="F6902A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7654" name="Picture 2" descr="http://blog.edupia.com/Archives/Happy/Post/nu/nuna0309/BlogPhoto/물음표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1700213"/>
            <a:ext cx="23812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92275" y="4149725"/>
            <a:ext cx="5903913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7200" b="1">
                <a:solidFill>
                  <a:srgbClr val="4D4D4D"/>
                </a:solidFill>
                <a:latin typeface="맑은 고딕" pitchFamily="50" charset="-127"/>
                <a:ea typeface="맑은 고딕" pitchFamily="50" charset="-127"/>
              </a:rPr>
              <a:t>인 지 도</a:t>
            </a:r>
            <a:endParaRPr kumimoji="0" lang="en-US" altLang="ko-KR" sz="7200" b="1">
              <a:solidFill>
                <a:srgbClr val="4D4D4D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kumimoji="0" lang="en-US" altLang="ko-KR" sz="80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Awareness</a:t>
            </a:r>
            <a:endParaRPr kumimoji="0" lang="ko-KR" altLang="en-US" sz="8000" b="1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7656" name="그룹 12"/>
          <p:cNvGrpSpPr>
            <a:grpSpLocks/>
          </p:cNvGrpSpPr>
          <p:nvPr/>
        </p:nvGrpSpPr>
        <p:grpSpPr bwMode="auto">
          <a:xfrm>
            <a:off x="684213" y="404813"/>
            <a:ext cx="7367587" cy="965200"/>
            <a:chOff x="683568" y="404664"/>
            <a:chExt cx="7368476" cy="964632"/>
          </a:xfrm>
        </p:grpSpPr>
        <p:pic>
          <p:nvPicPr>
            <p:cNvPr id="27658" name="그림 13" descr="그림17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3568" y="404664"/>
              <a:ext cx="2608873" cy="524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9" name="그림 14" descr="그림18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59832" y="548680"/>
              <a:ext cx="4992212" cy="32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0" name="그림 15" descr="그림19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5576" y="692696"/>
              <a:ext cx="2267525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57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12/31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pic>
        <p:nvPicPr>
          <p:cNvPr id="28675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6" name="그룹 16"/>
          <p:cNvGrpSpPr>
            <a:grpSpLocks/>
          </p:cNvGrpSpPr>
          <p:nvPr/>
        </p:nvGrpSpPr>
        <p:grpSpPr bwMode="auto">
          <a:xfrm>
            <a:off x="684213" y="404813"/>
            <a:ext cx="7367587" cy="965200"/>
            <a:chOff x="683568" y="404664"/>
            <a:chExt cx="7368476" cy="964632"/>
          </a:xfrm>
        </p:grpSpPr>
        <p:pic>
          <p:nvPicPr>
            <p:cNvPr id="28686" name="그림 11" descr="그림1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568" y="404664"/>
              <a:ext cx="2608873" cy="524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7" name="그림 13" descr="그림18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59832" y="548680"/>
              <a:ext cx="4992212" cy="32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8" name="그림 15" descr="그림19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5576" y="692696"/>
              <a:ext cx="2267525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" name="표 17"/>
          <p:cNvPicPr>
            <a:picLocks noGrp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875" y="1554163"/>
            <a:ext cx="8350250" cy="4181475"/>
          </a:xfrm>
          <a:prstGeom prst="rect">
            <a:avLst/>
          </a:prstGeom>
          <a:noFill/>
        </p:spPr>
      </p:pic>
      <p:pic>
        <p:nvPicPr>
          <p:cNvPr id="28678" name="그림 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211638" y="981075"/>
            <a:ext cx="4537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kumimoji="0" lang="en-US" altLang="ko-KR" b="1">
                <a:latin typeface="맑은 고딕" pitchFamily="50" charset="-127"/>
                <a:ea typeface="맑은 고딕" pitchFamily="50" charset="-127"/>
              </a:rPr>
              <a:t>&lt;10’’ </a:t>
            </a:r>
            <a:r>
              <a:rPr kumimoji="0" lang="ko-KR" altLang="en-US" b="1">
                <a:latin typeface="맑은 고딕" pitchFamily="50" charset="-127"/>
                <a:ea typeface="맑은 고딕" pitchFamily="50" charset="-127"/>
              </a:rPr>
              <a:t>국민이 생각하는 매력적인 지역은</a:t>
            </a:r>
            <a:r>
              <a:rPr kumimoji="0" lang="en-US" altLang="ko-KR" b="1">
                <a:latin typeface="맑은 고딕" pitchFamily="50" charset="-127"/>
                <a:ea typeface="맑은 고딕" pitchFamily="50" charset="-127"/>
              </a:rPr>
              <a:t>?&gt; – </a:t>
            </a:r>
            <a:r>
              <a:rPr kumimoji="0" lang="ko-KR" altLang="en-US" b="1">
                <a:latin typeface="맑은 고딕" pitchFamily="50" charset="-127"/>
                <a:ea typeface="맑은 고딕" pitchFamily="50" charset="-127"/>
              </a:rPr>
              <a:t>농촌 진흥청 조사</a:t>
            </a:r>
          </a:p>
        </p:txBody>
      </p:sp>
      <p:grpSp>
        <p:nvGrpSpPr>
          <p:cNvPr id="28" name="그룹 27"/>
          <p:cNvGrpSpPr>
            <a:grpSpLocks/>
          </p:cNvGrpSpPr>
          <p:nvPr/>
        </p:nvGrpSpPr>
        <p:grpSpPr bwMode="auto">
          <a:xfrm>
            <a:off x="1619250" y="5876925"/>
            <a:ext cx="6859588" cy="647700"/>
            <a:chOff x="1619672" y="5877272"/>
            <a:chExt cx="6859726" cy="648072"/>
          </a:xfrm>
        </p:grpSpPr>
        <p:grpSp>
          <p:nvGrpSpPr>
            <p:cNvPr id="28682" name="그룹 26"/>
            <p:cNvGrpSpPr>
              <a:grpSpLocks/>
            </p:cNvGrpSpPr>
            <p:nvPr/>
          </p:nvGrpSpPr>
          <p:grpSpPr bwMode="auto">
            <a:xfrm>
              <a:off x="1763688" y="6093296"/>
              <a:ext cx="6715710" cy="428628"/>
              <a:chOff x="1763688" y="6093296"/>
              <a:chExt cx="6715710" cy="428628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1764138" y="6093296"/>
                <a:ext cx="6715260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28685" name="그림 25" descr="그림20.png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051720" y="6093296"/>
                <a:ext cx="6400271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8683" name="그림 21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9672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681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13/31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pic>
        <p:nvPicPr>
          <p:cNvPr id="29699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1" name="그룹 20"/>
          <p:cNvGrpSpPr>
            <a:grpSpLocks/>
          </p:cNvGrpSpPr>
          <p:nvPr/>
        </p:nvGrpSpPr>
        <p:grpSpPr bwMode="auto">
          <a:xfrm>
            <a:off x="900113" y="620713"/>
            <a:ext cx="4787900" cy="300037"/>
            <a:chOff x="357158" y="396355"/>
            <a:chExt cx="4788005" cy="300037"/>
          </a:xfrm>
        </p:grpSpPr>
        <p:pic>
          <p:nvPicPr>
            <p:cNvPr id="29717" name="그림 23" descr="ㄳ16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7158" y="428604"/>
              <a:ext cx="4788005" cy="2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18" name="그림 23" descr="gt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7158" y="396355"/>
              <a:ext cx="152400" cy="300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" name="그림 26" descr="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46850" y="1547813"/>
            <a:ext cx="1663700" cy="1658937"/>
          </a:xfrm>
          <a:prstGeom prst="rect">
            <a:avLst/>
          </a:prstGeom>
          <a:noFill/>
        </p:spPr>
      </p:pic>
      <p:pic>
        <p:nvPicPr>
          <p:cNvPr id="28" name="그림 27" descr="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6113" y="1620838"/>
            <a:ext cx="1663700" cy="1658937"/>
          </a:xfrm>
          <a:prstGeom prst="rect">
            <a:avLst/>
          </a:prstGeom>
          <a:noFill/>
        </p:spPr>
      </p:pic>
      <p:pic>
        <p:nvPicPr>
          <p:cNvPr id="29" name="그림 28" descr="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71725" y="1547813"/>
            <a:ext cx="1657350" cy="1658937"/>
          </a:xfrm>
          <a:prstGeom prst="rect">
            <a:avLst/>
          </a:prstGeom>
          <a:noFill/>
        </p:spPr>
      </p:pic>
      <p:pic>
        <p:nvPicPr>
          <p:cNvPr id="30" name="그림 29" descr="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02100" y="1547813"/>
            <a:ext cx="1658938" cy="1658937"/>
          </a:xfrm>
          <a:prstGeom prst="rect">
            <a:avLst/>
          </a:prstGeom>
          <a:noFill/>
        </p:spPr>
      </p:pic>
      <p:pic>
        <p:nvPicPr>
          <p:cNvPr id="31" name="그림 19" descr="stp9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67400" y="2133600"/>
            <a:ext cx="436563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모서리가 둥근 직사각형 31"/>
          <p:cNvSpPr/>
          <p:nvPr/>
        </p:nvSpPr>
        <p:spPr>
          <a:xfrm>
            <a:off x="1035050" y="3860800"/>
            <a:ext cx="7073900" cy="1928813"/>
          </a:xfrm>
          <a:prstGeom prst="roundRect">
            <a:avLst/>
          </a:prstGeom>
          <a:solidFill>
            <a:schemeClr val="bg1">
              <a:lumMod val="5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3" name="그림 42" descr="그림25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42988" y="5229225"/>
            <a:ext cx="686435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그림 43" descr="그림22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87450" y="4005263"/>
            <a:ext cx="64674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그림 44" descr="그림23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87450" y="4365625"/>
            <a:ext cx="661352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그림 45" descr="그림24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87450" y="4724400"/>
            <a:ext cx="61071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그림 50" descr="그림29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235825" y="2997200"/>
            <a:ext cx="1096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그림 51" descr="그림26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403350" y="3068638"/>
            <a:ext cx="950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그림 52" descr="그림27.pn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916238" y="3068638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그림 53" descr="그림28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87900" y="3068638"/>
            <a:ext cx="957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14/31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414141"/>
                </a:solidFill>
              </a:endParaRPr>
            </a:p>
          </p:txBody>
        </p:sp>
      </p:grpSp>
      <p:pic>
        <p:nvPicPr>
          <p:cNvPr id="30722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82736" y="2321005"/>
            <a:ext cx="1239442" cy="22159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85000"/>
                  </a:schemeClr>
                </a:solidFill>
                <a:latin typeface="-윤고딕330" pitchFamily="18" charset="-127"/>
                <a:ea typeface="-윤고딕330" pitchFamily="18" charset="-127"/>
              </a:rPr>
              <a:t>3</a:t>
            </a:r>
            <a:endParaRPr kumimoji="0" lang="ko-KR" altLang="en-US" sz="13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lumMod val="85000"/>
                </a:schemeClr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072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15/31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27" name="TextBox 11"/>
          <p:cNvSpPr txBox="1">
            <a:spLocks noChangeArrowheads="1"/>
          </p:cNvSpPr>
          <p:nvPr/>
        </p:nvSpPr>
        <p:spPr bwMode="auto">
          <a:xfrm>
            <a:off x="3859213" y="3429000"/>
            <a:ext cx="1511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Proposal</a:t>
            </a:r>
            <a:endParaRPr kumimoji="0" lang="ko-KR" altLang="en-US" sz="2400" b="1">
              <a:solidFill>
                <a:srgbClr val="CB173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2780928"/>
            <a:ext cx="162095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8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B173E"/>
                </a:solidFill>
                <a:latin typeface="-윤고딕330" pitchFamily="18" charset="-127"/>
                <a:ea typeface="-윤고딕330" pitchFamily="18" charset="-127"/>
              </a:rPr>
              <a:t>제 안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pic>
        <p:nvPicPr>
          <p:cNvPr id="31747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749" name="그룹 25"/>
          <p:cNvGrpSpPr>
            <a:grpSpLocks/>
          </p:cNvGrpSpPr>
          <p:nvPr/>
        </p:nvGrpSpPr>
        <p:grpSpPr bwMode="auto">
          <a:xfrm>
            <a:off x="755650" y="404813"/>
            <a:ext cx="5924550" cy="965200"/>
            <a:chOff x="755576" y="404664"/>
            <a:chExt cx="5925307" cy="964632"/>
          </a:xfrm>
        </p:grpSpPr>
        <p:pic>
          <p:nvPicPr>
            <p:cNvPr id="31768" name="그림 23" descr="그림3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692696"/>
              <a:ext cx="1450728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9" name="그림 24" descr="그림30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5576" y="404664"/>
              <a:ext cx="1700644" cy="530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70" name="그림 26" descr="그림31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67744" y="548680"/>
              <a:ext cx="4413139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그룹 30"/>
          <p:cNvGrpSpPr>
            <a:grpSpLocks/>
          </p:cNvGrpSpPr>
          <p:nvPr/>
        </p:nvGrpSpPr>
        <p:grpSpPr bwMode="auto">
          <a:xfrm>
            <a:off x="192088" y="2546350"/>
            <a:ext cx="8569325" cy="1928813"/>
            <a:chOff x="192543" y="2545618"/>
            <a:chExt cx="8568984" cy="1928826"/>
          </a:xfrm>
        </p:grpSpPr>
        <p:sp>
          <p:nvSpPr>
            <p:cNvPr id="28" name="직사각형 27"/>
            <p:cNvSpPr/>
            <p:nvPr/>
          </p:nvSpPr>
          <p:spPr>
            <a:xfrm>
              <a:off x="192543" y="2902808"/>
              <a:ext cx="8568984" cy="12144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92543" y="4117254"/>
              <a:ext cx="8568984" cy="21431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92543" y="4331568"/>
              <a:ext cx="8568984" cy="14287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192543" y="2688494"/>
              <a:ext cx="8568984" cy="21431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192543" y="2545618"/>
              <a:ext cx="8568984" cy="14287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52" name="그룹 51"/>
          <p:cNvGrpSpPr>
            <a:grpSpLocks/>
          </p:cNvGrpSpPr>
          <p:nvPr/>
        </p:nvGrpSpPr>
        <p:grpSpPr bwMode="auto">
          <a:xfrm>
            <a:off x="1758950" y="2713038"/>
            <a:ext cx="5626100" cy="1431925"/>
            <a:chOff x="1758928" y="2712779"/>
            <a:chExt cx="5626143" cy="1432442"/>
          </a:xfrm>
        </p:grpSpPr>
        <p:pic>
          <p:nvPicPr>
            <p:cNvPr id="31760" name="그림 40" descr="그림33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58928" y="2712779"/>
              <a:ext cx="5626143" cy="143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타원 41"/>
            <p:cNvSpPr/>
            <p:nvPr/>
          </p:nvSpPr>
          <p:spPr>
            <a:xfrm>
              <a:off x="3576630" y="3095504"/>
              <a:ext cx="144463" cy="142927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43" name="타원 42"/>
            <p:cNvSpPr/>
            <p:nvPr/>
          </p:nvSpPr>
          <p:spPr>
            <a:xfrm>
              <a:off x="5697546" y="3068507"/>
              <a:ext cx="144463" cy="144514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  <p:grpSp>
        <p:nvGrpSpPr>
          <p:cNvPr id="50" name="그룹 49"/>
          <p:cNvGrpSpPr>
            <a:grpSpLocks/>
          </p:cNvGrpSpPr>
          <p:nvPr/>
        </p:nvGrpSpPr>
        <p:grpSpPr bwMode="auto">
          <a:xfrm>
            <a:off x="6443663" y="4724400"/>
            <a:ext cx="1368425" cy="401638"/>
            <a:chOff x="6444208" y="4725144"/>
            <a:chExt cx="1368152" cy="400110"/>
          </a:xfrm>
        </p:grpSpPr>
        <p:sp>
          <p:nvSpPr>
            <p:cNvPr id="44" name="타원 43"/>
            <p:cNvSpPr/>
            <p:nvPr/>
          </p:nvSpPr>
          <p:spPr>
            <a:xfrm>
              <a:off x="6444208" y="4869057"/>
              <a:ext cx="144433" cy="143912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1759" name="TextBox 44"/>
            <p:cNvSpPr txBox="1">
              <a:spLocks noChangeArrowheads="1"/>
            </p:cNvSpPr>
            <p:nvPr/>
          </p:nvSpPr>
          <p:spPr bwMode="auto">
            <a:xfrm>
              <a:off x="6660232" y="4725144"/>
              <a:ext cx="1152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2000" b="1">
                  <a:latin typeface="맑은 고딕" pitchFamily="50" charset="-127"/>
                  <a:ea typeface="맑은 고딕" pitchFamily="50" charset="-127"/>
                </a:rPr>
                <a:t>Target</a:t>
              </a:r>
              <a:endParaRPr kumimoji="0" lang="ko-KR" altLang="en-US" sz="20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51" name="그룹 50"/>
          <p:cNvGrpSpPr>
            <a:grpSpLocks/>
          </p:cNvGrpSpPr>
          <p:nvPr/>
        </p:nvGrpSpPr>
        <p:grpSpPr bwMode="auto">
          <a:xfrm>
            <a:off x="6443663" y="5229225"/>
            <a:ext cx="2160587" cy="400050"/>
            <a:chOff x="6444208" y="5229200"/>
            <a:chExt cx="2160240" cy="400110"/>
          </a:xfrm>
        </p:grpSpPr>
        <p:sp>
          <p:nvSpPr>
            <p:cNvPr id="46" name="타원 45"/>
            <p:cNvSpPr/>
            <p:nvPr/>
          </p:nvSpPr>
          <p:spPr>
            <a:xfrm>
              <a:off x="6444208" y="5373685"/>
              <a:ext cx="144439" cy="142896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1757" name="TextBox 46"/>
            <p:cNvSpPr txBox="1">
              <a:spLocks noChangeArrowheads="1"/>
            </p:cNvSpPr>
            <p:nvPr/>
          </p:nvSpPr>
          <p:spPr bwMode="auto">
            <a:xfrm>
              <a:off x="6660232" y="5229200"/>
              <a:ext cx="19442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2000" b="1">
                  <a:latin typeface="맑은 고딕" pitchFamily="50" charset="-127"/>
                  <a:ea typeface="맑은 고딕" pitchFamily="50" charset="-127"/>
                </a:rPr>
                <a:t>Concrete way</a:t>
              </a:r>
              <a:endParaRPr kumimoji="0" lang="ko-KR" altLang="en-US" sz="20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34" name="다이어그램 33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09850" y="1908175"/>
            <a:ext cx="3906838" cy="3511550"/>
          </a:xfrm>
          <a:prstGeom prst="rect">
            <a:avLst/>
          </a:prstGeom>
          <a:noFill/>
        </p:spPr>
      </p:pic>
      <p:sp>
        <p:nvSpPr>
          <p:cNvPr id="31755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16/31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29931 -0.3569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74638" y="206375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32798" name="그림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99" name="그림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800" name="그룹 6"/>
          <p:cNvGrpSpPr>
            <a:grpSpLocks/>
          </p:cNvGrpSpPr>
          <p:nvPr/>
        </p:nvGrpSpPr>
        <p:grpSpPr bwMode="auto">
          <a:xfrm>
            <a:off x="755650" y="404813"/>
            <a:ext cx="5924550" cy="965200"/>
            <a:chOff x="755576" y="404664"/>
            <a:chExt cx="5925307" cy="964632"/>
          </a:xfrm>
        </p:grpSpPr>
        <p:pic>
          <p:nvPicPr>
            <p:cNvPr id="32825" name="그림 7" descr="그림32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7584" y="692696"/>
              <a:ext cx="1450728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26" name="그림 11" descr="그림30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5576" y="404664"/>
              <a:ext cx="1700644" cy="530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27" name="그림 12" descr="그림31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67744" y="548680"/>
              <a:ext cx="4413139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그룹 13"/>
          <p:cNvGrpSpPr>
            <a:grpSpLocks/>
          </p:cNvGrpSpPr>
          <p:nvPr/>
        </p:nvGrpSpPr>
        <p:grpSpPr bwMode="auto">
          <a:xfrm>
            <a:off x="395288" y="1773238"/>
            <a:ext cx="1368425" cy="400050"/>
            <a:chOff x="6444208" y="4725144"/>
            <a:chExt cx="1368152" cy="400110"/>
          </a:xfrm>
        </p:grpSpPr>
        <p:sp>
          <p:nvSpPr>
            <p:cNvPr id="15" name="타원 14"/>
            <p:cNvSpPr/>
            <p:nvPr/>
          </p:nvSpPr>
          <p:spPr>
            <a:xfrm>
              <a:off x="6444208" y="4869628"/>
              <a:ext cx="144433" cy="142896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2824" name="TextBox 15"/>
            <p:cNvSpPr txBox="1">
              <a:spLocks noChangeArrowheads="1"/>
            </p:cNvSpPr>
            <p:nvPr/>
          </p:nvSpPr>
          <p:spPr bwMode="auto">
            <a:xfrm>
              <a:off x="6660232" y="4725144"/>
              <a:ext cx="1152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2000" b="1">
                  <a:latin typeface="맑은 고딕" pitchFamily="50" charset="-127"/>
                  <a:ea typeface="맑은 고딕" pitchFamily="50" charset="-127"/>
                </a:rPr>
                <a:t>Target</a:t>
              </a:r>
              <a:endParaRPr kumimoji="0" lang="ko-KR" altLang="en-US" sz="20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7" name="그룹 36"/>
          <p:cNvGrpSpPr>
            <a:grpSpLocks/>
          </p:cNvGrpSpPr>
          <p:nvPr/>
        </p:nvGrpSpPr>
        <p:grpSpPr bwMode="auto">
          <a:xfrm>
            <a:off x="342900" y="1268413"/>
            <a:ext cx="4949825" cy="5400675"/>
            <a:chOff x="467544" y="1196752"/>
            <a:chExt cx="4949756" cy="5400600"/>
          </a:xfrm>
        </p:grpSpPr>
        <p:graphicFrame>
          <p:nvGraphicFramePr>
            <p:cNvPr id="32795" name="차트 11"/>
            <p:cNvGraphicFramePr>
              <a:graphicFrameLocks/>
            </p:cNvGraphicFramePr>
            <p:nvPr/>
          </p:nvGraphicFramePr>
          <p:xfrm>
            <a:off x="416744" y="1145952"/>
            <a:ext cx="5051356" cy="5502200"/>
          </p:xfrm>
          <a:graphic>
            <a:graphicData uri="http://schemas.openxmlformats.org/presentationml/2006/ole">
              <p:oleObj spid="_x0000_s32795" r:id="rId9" imgW="5047925" imgH="5499069" progId="Excel.Chart.8">
                <p:embed/>
              </p:oleObj>
            </a:graphicData>
          </a:graphic>
        </p:graphicFrame>
        <p:pic>
          <p:nvPicPr>
            <p:cNvPr id="32822" name="그림 35" descr="그림34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55576" y="2276872"/>
              <a:ext cx="4376566" cy="3431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0" name="그룹 59"/>
          <p:cNvGrpSpPr>
            <a:grpSpLocks/>
          </p:cNvGrpSpPr>
          <p:nvPr/>
        </p:nvGrpSpPr>
        <p:grpSpPr bwMode="auto">
          <a:xfrm>
            <a:off x="5364163" y="4724400"/>
            <a:ext cx="3435350" cy="712788"/>
            <a:chOff x="5364088" y="4077072"/>
            <a:chExt cx="3435990" cy="712035"/>
          </a:xfrm>
        </p:grpSpPr>
        <p:pic>
          <p:nvPicPr>
            <p:cNvPr id="32820" name="그림 45" descr="se3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364088" y="4077072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21" name="그림 52" descr="그림38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868144" y="4149080"/>
              <a:ext cx="2931934" cy="640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7" name="그룹 56"/>
          <p:cNvGrpSpPr>
            <a:grpSpLocks/>
          </p:cNvGrpSpPr>
          <p:nvPr/>
        </p:nvGrpSpPr>
        <p:grpSpPr bwMode="auto">
          <a:xfrm>
            <a:off x="5364163" y="2708275"/>
            <a:ext cx="3432175" cy="627063"/>
            <a:chOff x="5364088" y="2060848"/>
            <a:chExt cx="3432170" cy="627068"/>
          </a:xfrm>
        </p:grpSpPr>
        <p:pic>
          <p:nvPicPr>
            <p:cNvPr id="32818" name="그림 38" descr="se3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364088" y="2060848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9" name="그림 53" descr="그림35.pn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724128" y="2276872"/>
              <a:ext cx="3072130" cy="38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8" name="그룹 57"/>
          <p:cNvGrpSpPr>
            <a:grpSpLocks/>
          </p:cNvGrpSpPr>
          <p:nvPr/>
        </p:nvGrpSpPr>
        <p:grpSpPr bwMode="auto">
          <a:xfrm>
            <a:off x="5364163" y="3357563"/>
            <a:ext cx="3503612" cy="711200"/>
            <a:chOff x="5364088" y="2708920"/>
            <a:chExt cx="3504178" cy="712035"/>
          </a:xfrm>
        </p:grpSpPr>
        <p:pic>
          <p:nvPicPr>
            <p:cNvPr id="32816" name="그림 41" descr="se3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364088" y="2708920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7" name="그림 54" descr="그림36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96136" y="2780928"/>
              <a:ext cx="3072130" cy="640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" name="그룹 58"/>
          <p:cNvGrpSpPr>
            <a:grpSpLocks/>
          </p:cNvGrpSpPr>
          <p:nvPr/>
        </p:nvGrpSpPr>
        <p:grpSpPr bwMode="auto">
          <a:xfrm>
            <a:off x="5364163" y="4076700"/>
            <a:ext cx="3357562" cy="627063"/>
            <a:chOff x="5364088" y="3429000"/>
            <a:chExt cx="3357886" cy="627068"/>
          </a:xfrm>
        </p:grpSpPr>
        <p:pic>
          <p:nvPicPr>
            <p:cNvPr id="32814" name="그림 43" descr="se3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364088" y="3429000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5" name="그림 55" descr="그림37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796136" y="3645024"/>
              <a:ext cx="2925838" cy="38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4" name="그룹 63"/>
          <p:cNvGrpSpPr>
            <a:grpSpLocks/>
          </p:cNvGrpSpPr>
          <p:nvPr/>
        </p:nvGrpSpPr>
        <p:grpSpPr bwMode="auto">
          <a:xfrm>
            <a:off x="3132138" y="5876925"/>
            <a:ext cx="5607050" cy="647700"/>
            <a:chOff x="3131840" y="5877272"/>
            <a:chExt cx="5607125" cy="648072"/>
          </a:xfrm>
        </p:grpSpPr>
        <p:grpSp>
          <p:nvGrpSpPr>
            <p:cNvPr id="32810" name="그룹 62"/>
            <p:cNvGrpSpPr>
              <a:grpSpLocks/>
            </p:cNvGrpSpPr>
            <p:nvPr/>
          </p:nvGrpSpPr>
          <p:grpSpPr bwMode="auto">
            <a:xfrm>
              <a:off x="3203848" y="6060477"/>
              <a:ext cx="5535117" cy="461447"/>
              <a:chOff x="3131840" y="6060477"/>
              <a:chExt cx="5607125" cy="461447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3131263" y="6093296"/>
                <a:ext cx="5348786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32813" name="그림 61" descr="그림39.png"/>
              <p:cNvPicPr>
                <a:picLocks noChangeAspect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3563888" y="6060477"/>
                <a:ext cx="5175077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2811" name="그림 49"/>
            <p:cNvPicPr>
              <a:picLocks noChangeAspect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131840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5" name="다이어그램 64"/>
          <p:cNvGraphicFramePr/>
          <p:nvPr/>
        </p:nvGraphicFramePr>
        <p:xfrm>
          <a:off x="6156176" y="548680"/>
          <a:ext cx="253211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32809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17/31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34819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1" name="그룹 6"/>
          <p:cNvGrpSpPr>
            <a:grpSpLocks/>
          </p:cNvGrpSpPr>
          <p:nvPr/>
        </p:nvGrpSpPr>
        <p:grpSpPr bwMode="auto">
          <a:xfrm>
            <a:off x="755650" y="404813"/>
            <a:ext cx="5924550" cy="965200"/>
            <a:chOff x="755576" y="404664"/>
            <a:chExt cx="5925307" cy="964632"/>
          </a:xfrm>
        </p:grpSpPr>
        <p:pic>
          <p:nvPicPr>
            <p:cNvPr id="34849" name="그림 7" descr="그림32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7584" y="692696"/>
              <a:ext cx="1450728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50" name="그림 11" descr="그림30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404664"/>
              <a:ext cx="1700644" cy="530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51" name="그림 12" descr="그림31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67744" y="548680"/>
              <a:ext cx="4413139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5" name="다이어그램 64"/>
          <p:cNvGraphicFramePr/>
          <p:nvPr/>
        </p:nvGraphicFramePr>
        <p:xfrm>
          <a:off x="6156176" y="548680"/>
          <a:ext cx="253211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7" name="그룹 37"/>
          <p:cNvGrpSpPr>
            <a:grpSpLocks/>
          </p:cNvGrpSpPr>
          <p:nvPr/>
        </p:nvGrpSpPr>
        <p:grpSpPr bwMode="auto">
          <a:xfrm>
            <a:off x="468313" y="1773238"/>
            <a:ext cx="2159000" cy="400050"/>
            <a:chOff x="6444208" y="5229200"/>
            <a:chExt cx="2160240" cy="400110"/>
          </a:xfrm>
        </p:grpSpPr>
        <p:sp>
          <p:nvSpPr>
            <p:cNvPr id="40" name="타원 39"/>
            <p:cNvSpPr/>
            <p:nvPr/>
          </p:nvSpPr>
          <p:spPr>
            <a:xfrm>
              <a:off x="6444208" y="5373684"/>
              <a:ext cx="144545" cy="142896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4848" name="TextBox 40"/>
            <p:cNvSpPr txBox="1">
              <a:spLocks noChangeArrowheads="1"/>
            </p:cNvSpPr>
            <p:nvPr/>
          </p:nvSpPr>
          <p:spPr bwMode="auto">
            <a:xfrm>
              <a:off x="6660232" y="5229200"/>
              <a:ext cx="19442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2000" b="1">
                  <a:latin typeface="맑은 고딕" pitchFamily="50" charset="-127"/>
                  <a:ea typeface="맑은 고딕" pitchFamily="50" charset="-127"/>
                </a:rPr>
                <a:t>Concrete way</a:t>
              </a:r>
              <a:endParaRPr kumimoji="0" lang="ko-KR" altLang="en-US" sz="20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29" name="그림 28" descr="usb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4213" y="2492375"/>
            <a:ext cx="15525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타원 29"/>
          <p:cNvSpPr/>
          <p:nvPr/>
        </p:nvSpPr>
        <p:spPr>
          <a:xfrm>
            <a:off x="611188" y="2133600"/>
            <a:ext cx="1657350" cy="1439863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31" name="그룹 100"/>
          <p:cNvGrpSpPr/>
          <p:nvPr/>
        </p:nvGrpSpPr>
        <p:grpSpPr>
          <a:xfrm>
            <a:off x="2267744" y="2841321"/>
            <a:ext cx="1901932" cy="443663"/>
            <a:chOff x="1812812" y="1915355"/>
            <a:chExt cx="1901932" cy="443663"/>
          </a:xfrm>
          <a:scene3d>
            <a:camera prst="orthographicFront">
              <a:rot lat="10800000" lon="0" rev="0"/>
            </a:camera>
            <a:lightRig rig="threePt" dir="t"/>
          </a:scene3d>
        </p:grpSpPr>
        <p:cxnSp>
          <p:nvCxnSpPr>
            <p:cNvPr id="32" name="직선 연결선 31"/>
            <p:cNvCxnSpPr/>
            <p:nvPr/>
          </p:nvCxnSpPr>
          <p:spPr>
            <a:xfrm>
              <a:off x="1812812" y="2357430"/>
              <a:ext cx="1214446" cy="1588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 flipV="1">
              <a:off x="3044908" y="2000240"/>
              <a:ext cx="571504" cy="357190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타원 37"/>
            <p:cNvSpPr/>
            <p:nvPr/>
          </p:nvSpPr>
          <p:spPr>
            <a:xfrm>
              <a:off x="3571868" y="1915355"/>
              <a:ext cx="142876" cy="142876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39" name="그림 38" descr="usb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32363" y="2700338"/>
            <a:ext cx="295275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" name="그룹 53"/>
          <p:cNvGrpSpPr>
            <a:grpSpLocks/>
          </p:cNvGrpSpPr>
          <p:nvPr/>
        </p:nvGrpSpPr>
        <p:grpSpPr bwMode="auto">
          <a:xfrm>
            <a:off x="5003800" y="4797425"/>
            <a:ext cx="3057525" cy="627063"/>
            <a:chOff x="5004048" y="4797152"/>
            <a:chExt cx="3058069" cy="627068"/>
          </a:xfrm>
        </p:grpSpPr>
        <p:pic>
          <p:nvPicPr>
            <p:cNvPr id="34845" name="그림 44" descr="se3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004048" y="4797152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46" name="그림 48" descr="그림46.pn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508104" y="4869160"/>
              <a:ext cx="2554013" cy="518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3" name="그룹 52"/>
          <p:cNvGrpSpPr>
            <a:grpSpLocks/>
          </p:cNvGrpSpPr>
          <p:nvPr/>
        </p:nvGrpSpPr>
        <p:grpSpPr bwMode="auto">
          <a:xfrm>
            <a:off x="5003800" y="4221163"/>
            <a:ext cx="3087688" cy="627062"/>
            <a:chOff x="5004048" y="4221088"/>
            <a:chExt cx="3087409" cy="627068"/>
          </a:xfrm>
        </p:grpSpPr>
        <p:pic>
          <p:nvPicPr>
            <p:cNvPr id="34843" name="그림 42" descr="se3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004048" y="4221088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44" name="그림 51" descr="그림45.png"/>
            <p:cNvPicPr>
              <a:picLocks noChangeAspect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580112" y="4293096"/>
              <a:ext cx="2511345" cy="518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5" name="그림 54" descr="usb 삽입시.JP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00113" y="4413250"/>
            <a:ext cx="122396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타원 55"/>
          <p:cNvSpPr/>
          <p:nvPr/>
        </p:nvSpPr>
        <p:spPr>
          <a:xfrm>
            <a:off x="684213" y="4149725"/>
            <a:ext cx="1655762" cy="1439863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57" name="그룹 100"/>
          <p:cNvGrpSpPr/>
          <p:nvPr/>
        </p:nvGrpSpPr>
        <p:grpSpPr>
          <a:xfrm>
            <a:off x="2339752" y="4425497"/>
            <a:ext cx="1901932" cy="443663"/>
            <a:chOff x="1812812" y="1915355"/>
            <a:chExt cx="1901932" cy="443663"/>
          </a:xfrm>
          <a:scene3d>
            <a:camera prst="orthographicFront">
              <a:rot lat="0" lon="0" rev="0"/>
            </a:camera>
            <a:lightRig rig="threePt" dir="t"/>
          </a:scene3d>
        </p:grpSpPr>
        <p:cxnSp>
          <p:nvCxnSpPr>
            <p:cNvPr id="58" name="직선 연결선 57"/>
            <p:cNvCxnSpPr/>
            <p:nvPr/>
          </p:nvCxnSpPr>
          <p:spPr>
            <a:xfrm>
              <a:off x="1812812" y="2357430"/>
              <a:ext cx="1214446" cy="1588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58"/>
            <p:cNvCxnSpPr/>
            <p:nvPr/>
          </p:nvCxnSpPr>
          <p:spPr>
            <a:xfrm flipV="1">
              <a:off x="3044908" y="2000240"/>
              <a:ext cx="571504" cy="357190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타원 59"/>
            <p:cNvSpPr/>
            <p:nvPr/>
          </p:nvSpPr>
          <p:spPr>
            <a:xfrm>
              <a:off x="3571868" y="1915355"/>
              <a:ext cx="142876" cy="142876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61" name="그림 60" descr="usb 삽입시.JP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87900" y="2205038"/>
            <a:ext cx="3168650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7" name="그룹 66"/>
          <p:cNvGrpSpPr>
            <a:grpSpLocks/>
          </p:cNvGrpSpPr>
          <p:nvPr/>
        </p:nvGrpSpPr>
        <p:grpSpPr bwMode="auto">
          <a:xfrm>
            <a:off x="4716463" y="4560888"/>
            <a:ext cx="3600450" cy="1028700"/>
            <a:chOff x="4644008" y="5301208"/>
            <a:chExt cx="3600400" cy="1027863"/>
          </a:xfrm>
        </p:grpSpPr>
        <p:pic>
          <p:nvPicPr>
            <p:cNvPr id="34841" name="그림 62" descr="se3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644008" y="5301208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42" name="그림 65" descr="그림47.png"/>
            <p:cNvPicPr>
              <a:picLocks noChangeAspect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5001604" y="5445224"/>
              <a:ext cx="3242804" cy="883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1" name="그룹 70"/>
          <p:cNvGrpSpPr>
            <a:grpSpLocks/>
          </p:cNvGrpSpPr>
          <p:nvPr/>
        </p:nvGrpSpPr>
        <p:grpSpPr bwMode="auto">
          <a:xfrm>
            <a:off x="2124075" y="5876925"/>
            <a:ext cx="6465888" cy="647700"/>
            <a:chOff x="2123728" y="5877272"/>
            <a:chExt cx="6466590" cy="648072"/>
          </a:xfrm>
        </p:grpSpPr>
        <p:grpSp>
          <p:nvGrpSpPr>
            <p:cNvPr id="34837" name="그룹 69"/>
            <p:cNvGrpSpPr>
              <a:grpSpLocks/>
            </p:cNvGrpSpPr>
            <p:nvPr/>
          </p:nvGrpSpPr>
          <p:grpSpPr bwMode="auto">
            <a:xfrm>
              <a:off x="2195736" y="6093296"/>
              <a:ext cx="6394582" cy="428628"/>
              <a:chOff x="2195736" y="6093296"/>
              <a:chExt cx="6394582" cy="428628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2195174" y="6093296"/>
                <a:ext cx="6287182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34840" name="그림 68" descr="그림48.png"/>
              <p:cNvPicPr>
                <a:picLocks noChangeAspect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2555776" y="6093296"/>
                <a:ext cx="6034542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4838" name="그림 49"/>
            <p:cNvPicPr>
              <a:picLocks noChangeAspect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2123728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83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18/31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638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6387" name="그룹 24"/>
          <p:cNvGrpSpPr>
            <a:grpSpLocks/>
          </p:cNvGrpSpPr>
          <p:nvPr/>
        </p:nvGrpSpPr>
        <p:grpSpPr bwMode="auto">
          <a:xfrm>
            <a:off x="952500" y="836613"/>
            <a:ext cx="7239000" cy="5040312"/>
            <a:chOff x="1493469" y="836712"/>
            <a:chExt cx="7238241" cy="5040560"/>
          </a:xfrm>
        </p:grpSpPr>
        <p:grpSp>
          <p:nvGrpSpPr>
            <p:cNvPr id="16388" name="그룹 21"/>
            <p:cNvGrpSpPr>
              <a:grpSpLocks/>
            </p:cNvGrpSpPr>
            <p:nvPr/>
          </p:nvGrpSpPr>
          <p:grpSpPr bwMode="auto">
            <a:xfrm>
              <a:off x="1493469" y="836712"/>
              <a:ext cx="6849624" cy="5040560"/>
              <a:chOff x="1493469" y="836712"/>
              <a:chExt cx="6849624" cy="5040560"/>
            </a:xfrm>
          </p:grpSpPr>
          <p:pic>
            <p:nvPicPr>
              <p:cNvPr id="16390" name="그림 2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551796" y="1859960"/>
                <a:ext cx="730514" cy="73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TextBox 5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246327" y="2005741"/>
                <a:ext cx="2139472" cy="408452"/>
              </a:xfrm>
              <a:prstGeom prst="rect">
                <a:avLst/>
              </a:prstGeom>
              <a:noFill/>
            </p:spPr>
          </p:pic>
          <p:pic>
            <p:nvPicPr>
              <p:cNvPr id="16392" name="그림 16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0800000">
                <a:off x="1493469" y="1633619"/>
                <a:ext cx="1920778" cy="1928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2357565" y="3173113"/>
                <a:ext cx="3122971" cy="92682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5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latin typeface="-윤고딕330" pitchFamily="18" charset="-127"/>
                    <a:ea typeface="-윤고딕330" pitchFamily="18" charset="-127"/>
                  </a:rPr>
                  <a:t>Contents</a:t>
                </a:r>
                <a:endParaRPr kumimoji="0" lang="ko-KR" altLang="en-US" sz="54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-윤고딕330" pitchFamily="18" charset="-127"/>
                  <a:ea typeface="-윤고딕330" pitchFamily="18" charset="-127"/>
                </a:endParaRPr>
              </a:p>
            </p:txBody>
          </p:sp>
          <p:grpSp>
            <p:nvGrpSpPr>
              <p:cNvPr id="16394" name="그룹 7"/>
              <p:cNvGrpSpPr>
                <a:grpSpLocks/>
              </p:cNvGrpSpPr>
              <p:nvPr/>
            </p:nvGrpSpPr>
            <p:grpSpPr bwMode="auto">
              <a:xfrm>
                <a:off x="5551796" y="2954638"/>
                <a:ext cx="2467491" cy="733277"/>
                <a:chOff x="2777017" y="1546358"/>
                <a:chExt cx="2467491" cy="730514"/>
              </a:xfrm>
            </p:grpSpPr>
            <p:pic>
              <p:nvPicPr>
                <p:cNvPr id="16403" name="그림 8"/>
                <p:cNvPicPr>
                  <a:picLocks noChangeAspect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777017" y="1546358"/>
                  <a:ext cx="730514" cy="7305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" name="TextBox 9"/>
                <p:cNvPicPr>
                  <a:picLocks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471548" y="1694235"/>
                  <a:ext cx="1822513" cy="406913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6395" name="그룹 10"/>
              <p:cNvGrpSpPr>
                <a:grpSpLocks/>
              </p:cNvGrpSpPr>
              <p:nvPr/>
            </p:nvGrpSpPr>
            <p:grpSpPr bwMode="auto">
              <a:xfrm>
                <a:off x="5551796" y="4049316"/>
                <a:ext cx="2050710" cy="827606"/>
                <a:chOff x="2777017" y="1546358"/>
                <a:chExt cx="2050710" cy="824488"/>
              </a:xfrm>
            </p:grpSpPr>
            <p:pic>
              <p:nvPicPr>
                <p:cNvPr id="16401" name="그림 11"/>
                <p:cNvPicPr>
                  <a:picLocks noChangeAspect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777017" y="1546358"/>
                  <a:ext cx="730514" cy="7305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3" name="TextBox 12"/>
                <p:cNvPicPr>
                  <a:picLocks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471548" y="1690808"/>
                  <a:ext cx="1414124" cy="686287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6396" name="그룹 13"/>
              <p:cNvGrpSpPr>
                <a:grpSpLocks/>
              </p:cNvGrpSpPr>
              <p:nvPr/>
            </p:nvGrpSpPr>
            <p:grpSpPr bwMode="auto">
              <a:xfrm>
                <a:off x="5551796" y="5143995"/>
                <a:ext cx="2467491" cy="733277"/>
                <a:chOff x="2777017" y="1546358"/>
                <a:chExt cx="2467491" cy="730514"/>
              </a:xfrm>
            </p:grpSpPr>
            <p:pic>
              <p:nvPicPr>
                <p:cNvPr id="16399" name="그림 14"/>
                <p:cNvPicPr>
                  <a:picLocks noChangeAspect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777017" y="1546358"/>
                  <a:ext cx="730514" cy="7305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TextBox 15"/>
                <p:cNvPicPr>
                  <a:picLocks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471548" y="1693453"/>
                  <a:ext cx="1822513" cy="406913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16397" name="그림 18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508104" y="836712"/>
                <a:ext cx="730514" cy="73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TextBox 20"/>
              <p:cNvPicPr>
                <a:picLocks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246327" y="1091296"/>
                <a:ext cx="2139472" cy="408452"/>
              </a:xfrm>
              <a:prstGeom prst="rect">
                <a:avLst/>
              </a:prstGeom>
              <a:noFill/>
            </p:spPr>
          </p:pic>
        </p:grpSp>
        <p:pic>
          <p:nvPicPr>
            <p:cNvPr id="24" name="TextBox 23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471494" y="4334527"/>
              <a:ext cx="1316598" cy="40845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36867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69" name="그룹 6"/>
          <p:cNvGrpSpPr>
            <a:grpSpLocks/>
          </p:cNvGrpSpPr>
          <p:nvPr/>
        </p:nvGrpSpPr>
        <p:grpSpPr bwMode="auto">
          <a:xfrm>
            <a:off x="755650" y="404813"/>
            <a:ext cx="5924550" cy="965200"/>
            <a:chOff x="755576" y="404664"/>
            <a:chExt cx="5925307" cy="964632"/>
          </a:xfrm>
        </p:grpSpPr>
        <p:pic>
          <p:nvPicPr>
            <p:cNvPr id="36881" name="그림 7" descr="그림32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7584" y="692696"/>
              <a:ext cx="1450728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2" name="그림 11" descr="그림30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404664"/>
              <a:ext cx="1700644" cy="530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3" name="그림 12" descr="그림31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67744" y="548680"/>
              <a:ext cx="4413139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5" name="다이어그램 64"/>
          <p:cNvGraphicFramePr/>
          <p:nvPr/>
        </p:nvGraphicFramePr>
        <p:xfrm>
          <a:off x="6156176" y="548680"/>
          <a:ext cx="253211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4" name="그룹 37"/>
          <p:cNvGrpSpPr>
            <a:grpSpLocks/>
          </p:cNvGrpSpPr>
          <p:nvPr/>
        </p:nvGrpSpPr>
        <p:grpSpPr bwMode="auto">
          <a:xfrm>
            <a:off x="468313" y="1773238"/>
            <a:ext cx="2159000" cy="400050"/>
            <a:chOff x="6444208" y="5229200"/>
            <a:chExt cx="2160240" cy="400110"/>
          </a:xfrm>
        </p:grpSpPr>
        <p:sp>
          <p:nvSpPr>
            <p:cNvPr id="40" name="타원 39"/>
            <p:cNvSpPr/>
            <p:nvPr/>
          </p:nvSpPr>
          <p:spPr>
            <a:xfrm>
              <a:off x="6444208" y="5373684"/>
              <a:ext cx="144545" cy="142896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6880" name="TextBox 40"/>
            <p:cNvSpPr txBox="1">
              <a:spLocks noChangeArrowheads="1"/>
            </p:cNvSpPr>
            <p:nvPr/>
          </p:nvSpPr>
          <p:spPr bwMode="auto">
            <a:xfrm>
              <a:off x="6660232" y="5229200"/>
              <a:ext cx="19442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2000" b="1">
                  <a:latin typeface="맑은 고딕" pitchFamily="50" charset="-127"/>
                  <a:ea typeface="맑은 고딕" pitchFamily="50" charset="-127"/>
                </a:rPr>
                <a:t>Concrete way</a:t>
              </a:r>
              <a:endParaRPr kumimoji="0" lang="ko-KR" altLang="en-US" sz="20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67" name="그룹 66"/>
          <p:cNvGrpSpPr>
            <a:grpSpLocks/>
          </p:cNvGrpSpPr>
          <p:nvPr/>
        </p:nvGrpSpPr>
        <p:grpSpPr bwMode="auto">
          <a:xfrm>
            <a:off x="1187450" y="5876925"/>
            <a:ext cx="7332663" cy="647700"/>
            <a:chOff x="1187624" y="5877272"/>
            <a:chExt cx="7332150" cy="648072"/>
          </a:xfrm>
        </p:grpSpPr>
        <p:grpSp>
          <p:nvGrpSpPr>
            <p:cNvPr id="36875" name="그룹 63"/>
            <p:cNvGrpSpPr>
              <a:grpSpLocks/>
            </p:cNvGrpSpPr>
            <p:nvPr/>
          </p:nvGrpSpPr>
          <p:grpSpPr bwMode="auto">
            <a:xfrm>
              <a:off x="1331640" y="6086603"/>
              <a:ext cx="7188134" cy="435321"/>
              <a:chOff x="1331640" y="6086603"/>
              <a:chExt cx="7188134" cy="43532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1332077" y="6093296"/>
                <a:ext cx="7151187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36878" name="그림 61" descr="그림51.png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619672" y="6086603"/>
                <a:ext cx="6900102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6876" name="그림 4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187624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" name="그림 24" descr="그림69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49363" y="3252788"/>
            <a:ext cx="6645275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4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19/31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38915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17" name="그룹 6"/>
          <p:cNvGrpSpPr>
            <a:grpSpLocks/>
          </p:cNvGrpSpPr>
          <p:nvPr/>
        </p:nvGrpSpPr>
        <p:grpSpPr bwMode="auto">
          <a:xfrm>
            <a:off x="755650" y="404813"/>
            <a:ext cx="5924550" cy="965200"/>
            <a:chOff x="755576" y="404664"/>
            <a:chExt cx="5925307" cy="964632"/>
          </a:xfrm>
        </p:grpSpPr>
        <p:pic>
          <p:nvPicPr>
            <p:cNvPr id="38946" name="그림 7" descr="그림32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7584" y="692696"/>
              <a:ext cx="1450728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47" name="그림 11" descr="그림30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404664"/>
              <a:ext cx="1700644" cy="530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48" name="그림 12" descr="그림31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67744" y="548680"/>
              <a:ext cx="4413139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5" name="다이어그램 64"/>
          <p:cNvGraphicFramePr/>
          <p:nvPr/>
        </p:nvGraphicFramePr>
        <p:xfrm>
          <a:off x="6156176" y="548680"/>
          <a:ext cx="253211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4" name="그룹 37"/>
          <p:cNvGrpSpPr>
            <a:grpSpLocks/>
          </p:cNvGrpSpPr>
          <p:nvPr/>
        </p:nvGrpSpPr>
        <p:grpSpPr bwMode="auto">
          <a:xfrm>
            <a:off x="468313" y="1773238"/>
            <a:ext cx="2159000" cy="400050"/>
            <a:chOff x="6444208" y="5229200"/>
            <a:chExt cx="2160240" cy="400110"/>
          </a:xfrm>
        </p:grpSpPr>
        <p:sp>
          <p:nvSpPr>
            <p:cNvPr id="40" name="타원 39"/>
            <p:cNvSpPr/>
            <p:nvPr/>
          </p:nvSpPr>
          <p:spPr>
            <a:xfrm>
              <a:off x="6444208" y="5373684"/>
              <a:ext cx="144545" cy="142896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8945" name="TextBox 40"/>
            <p:cNvSpPr txBox="1">
              <a:spLocks noChangeArrowheads="1"/>
            </p:cNvSpPr>
            <p:nvPr/>
          </p:nvSpPr>
          <p:spPr bwMode="auto">
            <a:xfrm>
              <a:off x="6660232" y="5229200"/>
              <a:ext cx="19442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2000" b="1">
                  <a:latin typeface="맑은 고딕" pitchFamily="50" charset="-127"/>
                  <a:ea typeface="맑은 고딕" pitchFamily="50" charset="-127"/>
                </a:rPr>
                <a:t>Concrete way</a:t>
              </a:r>
              <a:endParaRPr kumimoji="0" lang="ko-KR" altLang="en-US" sz="20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29" name="그림 28" descr="usb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2163" y="2420938"/>
            <a:ext cx="13366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타원 29"/>
          <p:cNvSpPr/>
          <p:nvPr/>
        </p:nvSpPr>
        <p:spPr>
          <a:xfrm>
            <a:off x="611188" y="2133600"/>
            <a:ext cx="1657350" cy="1439863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6" name="그룹 100"/>
          <p:cNvGrpSpPr/>
          <p:nvPr/>
        </p:nvGrpSpPr>
        <p:grpSpPr>
          <a:xfrm>
            <a:off x="2267744" y="2841321"/>
            <a:ext cx="1901932" cy="443663"/>
            <a:chOff x="1812812" y="1915355"/>
            <a:chExt cx="1901932" cy="443663"/>
          </a:xfrm>
          <a:scene3d>
            <a:camera prst="orthographicFront">
              <a:rot lat="10800000" lon="0" rev="0"/>
            </a:camera>
            <a:lightRig rig="threePt" dir="t"/>
          </a:scene3d>
        </p:grpSpPr>
        <p:cxnSp>
          <p:nvCxnSpPr>
            <p:cNvPr id="32" name="직선 연결선 31"/>
            <p:cNvCxnSpPr/>
            <p:nvPr/>
          </p:nvCxnSpPr>
          <p:spPr>
            <a:xfrm>
              <a:off x="1812812" y="2357430"/>
              <a:ext cx="1214446" cy="1588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 flipV="1">
              <a:off x="3044908" y="2000240"/>
              <a:ext cx="571504" cy="357190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타원 37"/>
            <p:cNvSpPr/>
            <p:nvPr/>
          </p:nvSpPr>
          <p:spPr>
            <a:xfrm>
              <a:off x="3571868" y="1915355"/>
              <a:ext cx="142876" cy="142876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56" name="타원 55"/>
          <p:cNvSpPr/>
          <p:nvPr/>
        </p:nvSpPr>
        <p:spPr>
          <a:xfrm>
            <a:off x="684213" y="4149725"/>
            <a:ext cx="1655762" cy="1439863"/>
          </a:xfrm>
          <a:prstGeom prst="ellipse">
            <a:avLst/>
          </a:prstGeom>
          <a:noFill/>
          <a:ln w="28575">
            <a:solidFill>
              <a:srgbClr val="C707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4" name="그룹 100"/>
          <p:cNvGrpSpPr/>
          <p:nvPr/>
        </p:nvGrpSpPr>
        <p:grpSpPr>
          <a:xfrm>
            <a:off x="2339752" y="4425497"/>
            <a:ext cx="1901932" cy="443663"/>
            <a:chOff x="1812812" y="1915355"/>
            <a:chExt cx="1901932" cy="443663"/>
          </a:xfrm>
          <a:scene3d>
            <a:camera prst="orthographicFront">
              <a:rot lat="0" lon="0" rev="0"/>
            </a:camera>
            <a:lightRig rig="threePt" dir="t"/>
          </a:scene3d>
        </p:grpSpPr>
        <p:cxnSp>
          <p:nvCxnSpPr>
            <p:cNvPr id="58" name="직선 연결선 57"/>
            <p:cNvCxnSpPr/>
            <p:nvPr/>
          </p:nvCxnSpPr>
          <p:spPr>
            <a:xfrm>
              <a:off x="1812812" y="2357430"/>
              <a:ext cx="1214446" cy="1588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58"/>
            <p:cNvCxnSpPr/>
            <p:nvPr/>
          </p:nvCxnSpPr>
          <p:spPr>
            <a:xfrm flipV="1">
              <a:off x="3044908" y="2000240"/>
              <a:ext cx="571504" cy="357190"/>
            </a:xfrm>
            <a:prstGeom prst="line">
              <a:avLst/>
            </a:prstGeom>
            <a:ln w="28575">
              <a:solidFill>
                <a:srgbClr val="C7075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타원 59"/>
            <p:cNvSpPr/>
            <p:nvPr/>
          </p:nvSpPr>
          <p:spPr>
            <a:xfrm>
              <a:off x="3571868" y="1915355"/>
              <a:ext cx="142876" cy="142876"/>
            </a:xfrm>
            <a:prstGeom prst="ellipse">
              <a:avLst/>
            </a:prstGeom>
            <a:solidFill>
              <a:srgbClr val="C707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42" name="그림 41" descr="usb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00563" y="2349500"/>
            <a:ext cx="4103687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7" name="그룹 46"/>
          <p:cNvGrpSpPr>
            <a:grpSpLocks/>
          </p:cNvGrpSpPr>
          <p:nvPr/>
        </p:nvGrpSpPr>
        <p:grpSpPr bwMode="auto">
          <a:xfrm>
            <a:off x="5508625" y="5084763"/>
            <a:ext cx="2268538" cy="661987"/>
            <a:chOff x="5508104" y="5085184"/>
            <a:chExt cx="2269068" cy="662133"/>
          </a:xfrm>
        </p:grpSpPr>
        <p:pic>
          <p:nvPicPr>
            <p:cNvPr id="38942" name="그림 44" descr="se3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08104" y="5085184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43" name="그림 45" descr="그림49.pn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796136" y="5229200"/>
              <a:ext cx="1981036" cy="518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3" name="그룹 52"/>
          <p:cNvGrpSpPr>
            <a:grpSpLocks/>
          </p:cNvGrpSpPr>
          <p:nvPr/>
        </p:nvGrpSpPr>
        <p:grpSpPr bwMode="auto">
          <a:xfrm>
            <a:off x="900113" y="4437063"/>
            <a:ext cx="1276350" cy="936625"/>
            <a:chOff x="899592" y="4437112"/>
            <a:chExt cx="1276655" cy="936104"/>
          </a:xfrm>
        </p:grpSpPr>
        <p:pic>
          <p:nvPicPr>
            <p:cNvPr id="38940" name="그림 54" descr="usb 삽입시.JPG"/>
            <p:cNvPicPr>
              <a:picLocks noChangeAspect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99592" y="4437112"/>
              <a:ext cx="619489" cy="887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41" name="그림 47" descr="설문지2.JPG"/>
            <p:cNvPicPr>
              <a:picLocks noChangeAspect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547664" y="4437112"/>
              <a:ext cx="628583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" name="그룹 53"/>
          <p:cNvGrpSpPr>
            <a:grpSpLocks/>
          </p:cNvGrpSpPr>
          <p:nvPr/>
        </p:nvGrpSpPr>
        <p:grpSpPr bwMode="auto">
          <a:xfrm>
            <a:off x="4500563" y="2349500"/>
            <a:ext cx="4103687" cy="2735263"/>
            <a:chOff x="899592" y="4437112"/>
            <a:chExt cx="1276655" cy="936104"/>
          </a:xfrm>
        </p:grpSpPr>
        <p:pic>
          <p:nvPicPr>
            <p:cNvPr id="38938" name="그림 56" descr="usb 삽입시.JPG"/>
            <p:cNvPicPr>
              <a:picLocks noChangeAspect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899592" y="4437112"/>
              <a:ext cx="619489" cy="887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39" name="그림 61" descr="설문지2.JPG"/>
            <p:cNvPicPr>
              <a:picLocks noChangeAspect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47664" y="4437112"/>
              <a:ext cx="628583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0" name="그룹 69"/>
          <p:cNvGrpSpPr>
            <a:grpSpLocks/>
          </p:cNvGrpSpPr>
          <p:nvPr/>
        </p:nvGrpSpPr>
        <p:grpSpPr bwMode="auto">
          <a:xfrm>
            <a:off x="4716463" y="5013325"/>
            <a:ext cx="3803650" cy="962025"/>
            <a:chOff x="2843808" y="1052736"/>
            <a:chExt cx="3803996" cy="961950"/>
          </a:xfrm>
        </p:grpSpPr>
        <p:pic>
          <p:nvPicPr>
            <p:cNvPr id="38936" name="그림 63" descr="se3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843808" y="1052736"/>
              <a:ext cx="513056" cy="627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37" name="그림 67" descr="그림50.png"/>
            <p:cNvPicPr>
              <a:picLocks noChangeAspect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203848" y="1124744"/>
              <a:ext cx="3443956" cy="889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4" name="그룹 73"/>
          <p:cNvGrpSpPr>
            <a:grpSpLocks/>
          </p:cNvGrpSpPr>
          <p:nvPr/>
        </p:nvGrpSpPr>
        <p:grpSpPr bwMode="auto">
          <a:xfrm>
            <a:off x="2339975" y="5876925"/>
            <a:ext cx="6248400" cy="647700"/>
            <a:chOff x="2339752" y="5877272"/>
            <a:chExt cx="6248290" cy="648072"/>
          </a:xfrm>
        </p:grpSpPr>
        <p:grpSp>
          <p:nvGrpSpPr>
            <p:cNvPr id="38932" name="그룹 72"/>
            <p:cNvGrpSpPr>
              <a:grpSpLocks/>
            </p:cNvGrpSpPr>
            <p:nvPr/>
          </p:nvGrpSpPr>
          <p:grpSpPr bwMode="auto">
            <a:xfrm>
              <a:off x="2483768" y="6073540"/>
              <a:ext cx="6104274" cy="448384"/>
              <a:chOff x="2483768" y="6073540"/>
              <a:chExt cx="6104274" cy="448384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2484212" y="6093296"/>
                <a:ext cx="5999057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38935" name="그림 71" descr="그림52.png"/>
              <p:cNvPicPr>
                <a:picLocks noChangeAspect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2699792" y="6073540"/>
                <a:ext cx="5888250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8933" name="그림 49"/>
            <p:cNvPicPr>
              <a:picLocks noChangeAspect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339752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931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20/31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5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1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414141"/>
                </a:solidFill>
              </a:endParaRPr>
            </a:p>
          </p:txBody>
        </p:sp>
      </p:grpSp>
      <p:pic>
        <p:nvPicPr>
          <p:cNvPr id="40962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TextBox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1488" y="1828800"/>
            <a:ext cx="3170237" cy="27130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63688" y="2780928"/>
            <a:ext cx="562205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80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유지보수</a:t>
            </a:r>
            <a:r>
              <a:rPr kumimoji="0" lang="en-US" altLang="ko-KR" sz="4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&amp;</a:t>
            </a:r>
            <a:r>
              <a:rPr kumimoji="0" lang="ko-KR" altLang="en-US" sz="4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예상비용</a:t>
            </a:r>
          </a:p>
        </p:txBody>
      </p:sp>
      <p:sp>
        <p:nvSpPr>
          <p:cNvPr id="40967" name="TextBox 11"/>
          <p:cNvSpPr txBox="1">
            <a:spLocks noChangeArrowheads="1"/>
          </p:cNvSpPr>
          <p:nvPr/>
        </p:nvSpPr>
        <p:spPr bwMode="auto">
          <a:xfrm>
            <a:off x="2051050" y="3429000"/>
            <a:ext cx="5184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400">
                <a:latin typeface="맑은 고딕" pitchFamily="50" charset="-127"/>
                <a:ea typeface="맑은 고딕" pitchFamily="50" charset="-127"/>
              </a:rPr>
              <a:t>Maintenance &amp; The estimated cost</a:t>
            </a:r>
            <a:endParaRPr kumimoji="0"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968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21/31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1987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989" name="그룹 28"/>
          <p:cNvGrpSpPr>
            <a:grpSpLocks/>
          </p:cNvGrpSpPr>
          <p:nvPr/>
        </p:nvGrpSpPr>
        <p:grpSpPr bwMode="auto">
          <a:xfrm>
            <a:off x="755650" y="404813"/>
            <a:ext cx="4464050" cy="1063625"/>
            <a:chOff x="3203848" y="2226238"/>
            <a:chExt cx="4464496" cy="1064030"/>
          </a:xfrm>
        </p:grpSpPr>
        <p:pic>
          <p:nvPicPr>
            <p:cNvPr id="42008" name="그림 25" descr="그림56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419106" y="2420888"/>
              <a:ext cx="2249238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09" name="그림 26" descr="그림5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3848" y="2226238"/>
              <a:ext cx="2426008" cy="554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10" name="그림 27" descr="그림55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5856" y="2564904"/>
              <a:ext cx="2261429" cy="725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" name="그룹 46"/>
          <p:cNvGrpSpPr>
            <a:grpSpLocks/>
          </p:cNvGrpSpPr>
          <p:nvPr/>
        </p:nvGrpSpPr>
        <p:grpSpPr bwMode="auto">
          <a:xfrm>
            <a:off x="1168400" y="2133600"/>
            <a:ext cx="3948113" cy="407988"/>
            <a:chOff x="1167868" y="1772816"/>
            <a:chExt cx="3949075" cy="408398"/>
          </a:xfrm>
        </p:grpSpPr>
        <p:sp>
          <p:nvSpPr>
            <p:cNvPr id="40" name="타원 39"/>
            <p:cNvSpPr/>
            <p:nvPr/>
          </p:nvSpPr>
          <p:spPr>
            <a:xfrm>
              <a:off x="1167868" y="1942850"/>
              <a:ext cx="144498" cy="144607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2007" name="그림 36" descr="그림57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31640" y="1772816"/>
              <a:ext cx="3785303" cy="40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그룹 44"/>
          <p:cNvGrpSpPr>
            <a:grpSpLocks/>
          </p:cNvGrpSpPr>
          <p:nvPr/>
        </p:nvGrpSpPr>
        <p:grpSpPr bwMode="auto">
          <a:xfrm>
            <a:off x="1181100" y="3609975"/>
            <a:ext cx="5684838" cy="682625"/>
            <a:chOff x="1180931" y="3140968"/>
            <a:chExt cx="5685420" cy="682696"/>
          </a:xfrm>
        </p:grpSpPr>
        <p:sp>
          <p:nvSpPr>
            <p:cNvPr id="33" name="타원 32"/>
            <p:cNvSpPr/>
            <p:nvPr/>
          </p:nvSpPr>
          <p:spPr>
            <a:xfrm>
              <a:off x="1180931" y="3285446"/>
              <a:ext cx="144478" cy="142890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2005" name="그림 37" descr="그림58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331640" y="3140968"/>
              <a:ext cx="5534711" cy="682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" name="그룹 45"/>
          <p:cNvGrpSpPr>
            <a:grpSpLocks/>
          </p:cNvGrpSpPr>
          <p:nvPr/>
        </p:nvGrpSpPr>
        <p:grpSpPr bwMode="auto">
          <a:xfrm>
            <a:off x="1168400" y="2781300"/>
            <a:ext cx="6197600" cy="682625"/>
            <a:chOff x="1167868" y="2420888"/>
            <a:chExt cx="6198314" cy="682696"/>
          </a:xfrm>
        </p:grpSpPr>
        <p:sp>
          <p:nvSpPr>
            <p:cNvPr id="31" name="타원 30"/>
            <p:cNvSpPr/>
            <p:nvPr/>
          </p:nvSpPr>
          <p:spPr>
            <a:xfrm>
              <a:off x="1167868" y="2565366"/>
              <a:ext cx="144480" cy="142890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2003" name="그림 38" descr="그림59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331640" y="2420888"/>
              <a:ext cx="6034542" cy="682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" name="그룹 43"/>
          <p:cNvGrpSpPr>
            <a:grpSpLocks/>
          </p:cNvGrpSpPr>
          <p:nvPr/>
        </p:nvGrpSpPr>
        <p:grpSpPr bwMode="auto">
          <a:xfrm>
            <a:off x="1193800" y="4402138"/>
            <a:ext cx="4519613" cy="682625"/>
            <a:chOff x="1193994" y="4077072"/>
            <a:chExt cx="4519170" cy="682696"/>
          </a:xfrm>
        </p:grpSpPr>
        <p:sp>
          <p:nvSpPr>
            <p:cNvPr id="35" name="타원 34"/>
            <p:cNvSpPr/>
            <p:nvPr/>
          </p:nvSpPr>
          <p:spPr>
            <a:xfrm>
              <a:off x="1193994" y="4221549"/>
              <a:ext cx="144449" cy="142890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2001" name="그림 41" descr="그림60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403648" y="4077072"/>
              <a:ext cx="4309516" cy="682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5" name="그룹 54"/>
          <p:cNvGrpSpPr>
            <a:grpSpLocks/>
          </p:cNvGrpSpPr>
          <p:nvPr/>
        </p:nvGrpSpPr>
        <p:grpSpPr bwMode="auto">
          <a:xfrm>
            <a:off x="900113" y="5876925"/>
            <a:ext cx="7593012" cy="647700"/>
            <a:chOff x="899592" y="5877272"/>
            <a:chExt cx="7593336" cy="648072"/>
          </a:xfrm>
        </p:grpSpPr>
        <p:grpSp>
          <p:nvGrpSpPr>
            <p:cNvPr id="41996" name="그룹 53"/>
            <p:cNvGrpSpPr>
              <a:grpSpLocks/>
            </p:cNvGrpSpPr>
            <p:nvPr/>
          </p:nvGrpSpPr>
          <p:grpSpPr bwMode="auto">
            <a:xfrm>
              <a:off x="1043608" y="6084127"/>
              <a:ext cx="7449320" cy="437797"/>
              <a:chOff x="1043608" y="6084127"/>
              <a:chExt cx="7449320" cy="437797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1044060" y="6093296"/>
                <a:ext cx="7439343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41999" name="그림 51" descr="그림61.png"/>
              <p:cNvPicPr>
                <a:picLocks noChangeAspect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233192" y="6084127"/>
                <a:ext cx="7259736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1997" name="그림 49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99592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95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22/31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4035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37" name="그룹 43"/>
          <p:cNvGrpSpPr>
            <a:grpSpLocks/>
          </p:cNvGrpSpPr>
          <p:nvPr/>
        </p:nvGrpSpPr>
        <p:grpSpPr bwMode="auto">
          <a:xfrm>
            <a:off x="684213" y="404813"/>
            <a:ext cx="6451600" cy="1036637"/>
            <a:chOff x="2915816" y="1340768"/>
            <a:chExt cx="6451880" cy="1036640"/>
          </a:xfrm>
        </p:grpSpPr>
        <p:pic>
          <p:nvPicPr>
            <p:cNvPr id="44049" name="그림 35" descr="그림10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19948" y="1569855"/>
              <a:ext cx="3047748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0" name="그림 40" descr="그림99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1340768"/>
              <a:ext cx="3657298" cy="59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1" name="그림 42" descr="그림100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07904" y="1700808"/>
              <a:ext cx="2182188" cy="6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" name="그룹 53"/>
          <p:cNvGrpSpPr>
            <a:grpSpLocks/>
          </p:cNvGrpSpPr>
          <p:nvPr/>
        </p:nvGrpSpPr>
        <p:grpSpPr bwMode="auto">
          <a:xfrm>
            <a:off x="1168400" y="2133600"/>
            <a:ext cx="6859588" cy="676275"/>
            <a:chOff x="1167868" y="2132856"/>
            <a:chExt cx="6860516" cy="677108"/>
          </a:xfrm>
        </p:grpSpPr>
        <p:sp>
          <p:nvSpPr>
            <p:cNvPr id="40" name="타원 39"/>
            <p:cNvSpPr/>
            <p:nvPr/>
          </p:nvSpPr>
          <p:spPr>
            <a:xfrm>
              <a:off x="1167868" y="2302928"/>
              <a:ext cx="144483" cy="144640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44048" name="TextBox 46"/>
            <p:cNvSpPr txBox="1">
              <a:spLocks noChangeArrowheads="1"/>
            </p:cNvSpPr>
            <p:nvPr/>
          </p:nvSpPr>
          <p:spPr bwMode="auto">
            <a:xfrm>
              <a:off x="1547664" y="2132856"/>
              <a:ext cx="6480720" cy="67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고성군의 </a:t>
              </a:r>
              <a:r>
                <a:rPr kumimoji="0" lang="en-US" altLang="ko-KR">
                  <a:latin typeface="맑은 고딕" pitchFamily="50" charset="-127"/>
                  <a:ea typeface="맑은 고딕" pitchFamily="50" charset="-127"/>
                </a:rPr>
                <a:t>USB</a:t>
              </a:r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무료배포 사업에 </a:t>
              </a:r>
              <a:r>
                <a:rPr kumimoji="0" lang="ko-KR" altLang="en-US" sz="2000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참여하고 싶은 대학을 모집</a:t>
              </a:r>
              <a:endParaRPr kumimoji="0" lang="en-US" altLang="ko-KR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각 대학 학생회에 참가신청 공문 발송 </a:t>
              </a:r>
            </a:p>
          </p:txBody>
        </p:sp>
      </p:grpSp>
      <p:grpSp>
        <p:nvGrpSpPr>
          <p:cNvPr id="44062" name="Group 30"/>
          <p:cNvGrpSpPr>
            <a:grpSpLocks/>
          </p:cNvGrpSpPr>
          <p:nvPr/>
        </p:nvGrpSpPr>
        <p:grpSpPr bwMode="auto">
          <a:xfrm>
            <a:off x="1187450" y="4005263"/>
            <a:ext cx="3767138" cy="366712"/>
            <a:chOff x="748" y="2523"/>
            <a:chExt cx="2373" cy="231"/>
          </a:xfrm>
        </p:grpSpPr>
        <p:sp>
          <p:nvSpPr>
            <p:cNvPr id="44045" name="TextBox 47"/>
            <p:cNvSpPr txBox="1">
              <a:spLocks noChangeArrowheads="1"/>
            </p:cNvSpPr>
            <p:nvPr/>
          </p:nvSpPr>
          <p:spPr bwMode="auto">
            <a:xfrm>
              <a:off x="989" y="2523"/>
              <a:ext cx="21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>
                  <a:latin typeface="맑은 고딕" pitchFamily="50" charset="-127"/>
                  <a:ea typeface="맑은 고딕" pitchFamily="50" charset="-127"/>
                </a:rPr>
                <a:t>USB 1</a:t>
              </a:r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개당 가격 </a:t>
              </a:r>
              <a:r>
                <a:rPr kumimoji="0" lang="en-US" altLang="ko-KR">
                  <a:latin typeface="맑은 고딕" pitchFamily="50" charset="-127"/>
                  <a:ea typeface="맑은 고딕" pitchFamily="50" charset="-127"/>
                </a:rPr>
                <a:t>5000</a:t>
              </a:r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원 예상</a:t>
              </a:r>
              <a:endParaRPr kumimoji="0" lang="en-US" altLang="ko-KR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" name="타원 52"/>
            <p:cNvSpPr/>
            <p:nvPr/>
          </p:nvSpPr>
          <p:spPr>
            <a:xfrm>
              <a:off x="748" y="2593"/>
              <a:ext cx="91" cy="91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  <p:sp>
        <p:nvSpPr>
          <p:cNvPr id="44040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23/31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1187450" y="4868863"/>
            <a:ext cx="72009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프로그램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제안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사용료 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2000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개 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* 5000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원 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* 8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개 대학 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= 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kumimoji="0" lang="en-US" altLang="ko-KR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kumimoji="0" lang="ko-KR" altLang="en-US" sz="28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천만 원</a:t>
            </a:r>
          </a:p>
        </p:txBody>
      </p:sp>
      <p:grpSp>
        <p:nvGrpSpPr>
          <p:cNvPr id="44061" name="Group 29"/>
          <p:cNvGrpSpPr>
            <a:grpSpLocks/>
          </p:cNvGrpSpPr>
          <p:nvPr/>
        </p:nvGrpSpPr>
        <p:grpSpPr bwMode="auto">
          <a:xfrm>
            <a:off x="1168400" y="3068638"/>
            <a:ext cx="5368925" cy="641350"/>
            <a:chOff x="736" y="1933"/>
            <a:chExt cx="3382" cy="404"/>
          </a:xfrm>
        </p:grpSpPr>
        <p:sp>
          <p:nvSpPr>
            <p:cNvPr id="44043" name="TextBox 45"/>
            <p:cNvSpPr txBox="1">
              <a:spLocks noChangeArrowheads="1"/>
            </p:cNvSpPr>
            <p:nvPr/>
          </p:nvSpPr>
          <p:spPr bwMode="auto">
            <a:xfrm>
              <a:off x="975" y="1933"/>
              <a:ext cx="314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년 </a:t>
              </a:r>
              <a:r>
                <a:rPr kumimoji="0" lang="en-US" altLang="ko-KR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2</a:t>
              </a:r>
              <a:r>
                <a:rPr kumimoji="0" lang="ko-KR" altLang="en-US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회</a:t>
              </a:r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에 걸쳐 </a:t>
              </a:r>
              <a:r>
                <a:rPr kumimoji="0" lang="en-US" altLang="ko-KR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8</a:t>
              </a:r>
              <a:r>
                <a:rPr kumimoji="0" lang="ko-KR" altLang="en-US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개 학교</a:t>
              </a:r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에 배포</a:t>
              </a:r>
              <a:endParaRPr kumimoji="0" lang="en-US" altLang="ko-KR">
                <a:latin typeface="맑은 고딕" pitchFamily="50" charset="-127"/>
                <a:ea typeface="맑은 고딕" pitchFamily="50" charset="-127"/>
              </a:endParaRPr>
            </a:p>
            <a:p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각 학교당 </a:t>
              </a:r>
              <a:r>
                <a:rPr kumimoji="0" lang="en-US" altLang="ko-KR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2000</a:t>
              </a:r>
              <a:r>
                <a:rPr kumimoji="0" lang="ko-KR" altLang="en-US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명</a:t>
              </a:r>
              <a:r>
                <a:rPr kumimoji="0" lang="en-US" altLang="ko-KR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총 년 </a:t>
              </a:r>
              <a:r>
                <a:rPr kumimoji="0" lang="en-US" altLang="ko-KR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1</a:t>
              </a:r>
              <a:r>
                <a:rPr kumimoji="0" lang="ko-KR" altLang="en-US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만</a:t>
              </a:r>
              <a:r>
                <a:rPr kumimoji="0" lang="en-US" altLang="ko-KR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6</a:t>
              </a:r>
              <a:r>
                <a:rPr kumimoji="0" lang="ko-KR" altLang="en-US" b="1">
                  <a:solidFill>
                    <a:srgbClr val="C00000"/>
                  </a:solidFill>
                  <a:latin typeface="맑은 고딕" pitchFamily="50" charset="-127"/>
                  <a:ea typeface="맑은 고딕" pitchFamily="50" charset="-127"/>
                </a:rPr>
                <a:t>천 명</a:t>
              </a:r>
              <a:r>
                <a:rPr kumimoji="0" lang="ko-KR" altLang="en-US">
                  <a:latin typeface="맑은 고딕" pitchFamily="50" charset="-127"/>
                  <a:ea typeface="맑은 고딕" pitchFamily="50" charset="-127"/>
                </a:rPr>
                <a:t> 배포 예상</a:t>
              </a:r>
            </a:p>
          </p:txBody>
        </p:sp>
        <p:sp>
          <p:nvSpPr>
            <p:cNvPr id="53" name="타원 52"/>
            <p:cNvSpPr/>
            <p:nvPr/>
          </p:nvSpPr>
          <p:spPr>
            <a:xfrm>
              <a:off x="736" y="2024"/>
              <a:ext cx="91" cy="91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414141"/>
                </a:solidFill>
              </a:endParaRPr>
            </a:p>
          </p:txBody>
        </p:sp>
      </p:grpSp>
      <p:pic>
        <p:nvPicPr>
          <p:cNvPr id="46082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TextBox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1488" y="1828800"/>
            <a:ext cx="3170237" cy="27130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5139" y="2780928"/>
            <a:ext cx="162095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결 </a:t>
            </a:r>
            <a:r>
              <a:rPr kumimoji="0" lang="ko-KR" altLang="en-US" sz="48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론</a:t>
            </a:r>
            <a:endParaRPr kumimoji="0" lang="ko-KR" altLang="en-US" sz="4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46087" name="TextBox 11"/>
          <p:cNvSpPr txBox="1">
            <a:spLocks noChangeArrowheads="1"/>
          </p:cNvSpPr>
          <p:nvPr/>
        </p:nvSpPr>
        <p:spPr bwMode="auto">
          <a:xfrm>
            <a:off x="3773488" y="3429000"/>
            <a:ext cx="1728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400">
                <a:latin typeface="맑은 고딕" pitchFamily="50" charset="-127"/>
                <a:ea typeface="맑은 고딕" pitchFamily="50" charset="-127"/>
              </a:rPr>
              <a:t>Conclusion</a:t>
            </a:r>
            <a:endParaRPr kumimoji="0"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088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24/31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7107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7109" name="그룹 26"/>
          <p:cNvGrpSpPr>
            <a:grpSpLocks/>
          </p:cNvGrpSpPr>
          <p:nvPr/>
        </p:nvGrpSpPr>
        <p:grpSpPr bwMode="auto">
          <a:xfrm>
            <a:off x="684213" y="404813"/>
            <a:ext cx="4837112" cy="984250"/>
            <a:chOff x="2051720" y="1772816"/>
            <a:chExt cx="4838439" cy="984462"/>
          </a:xfrm>
        </p:grpSpPr>
        <p:pic>
          <p:nvPicPr>
            <p:cNvPr id="47121" name="그림 23" descr="그림104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83768" y="2348880"/>
              <a:ext cx="1792076" cy="40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2" name="그림 24" descr="그림102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51720" y="1772816"/>
              <a:ext cx="2304256" cy="637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3" name="그림 25" descr="그림103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67944" y="2060848"/>
              <a:ext cx="2822215" cy="292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" name="그룹 32"/>
          <p:cNvGrpSpPr>
            <a:grpSpLocks/>
          </p:cNvGrpSpPr>
          <p:nvPr/>
        </p:nvGrpSpPr>
        <p:grpSpPr bwMode="auto">
          <a:xfrm>
            <a:off x="1187450" y="3657600"/>
            <a:ext cx="6470650" cy="1049338"/>
            <a:chOff x="1187624" y="3972245"/>
            <a:chExt cx="6471141" cy="1048425"/>
          </a:xfrm>
        </p:grpSpPr>
        <p:sp>
          <p:nvSpPr>
            <p:cNvPr id="53" name="타원 52"/>
            <p:cNvSpPr/>
            <p:nvPr/>
          </p:nvSpPr>
          <p:spPr>
            <a:xfrm>
              <a:off x="1187624" y="4116582"/>
              <a:ext cx="144474" cy="144336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7120" name="그림 22" descr="그림107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31640" y="3972245"/>
              <a:ext cx="6327125" cy="1048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그룹 29"/>
          <p:cNvGrpSpPr>
            <a:grpSpLocks/>
          </p:cNvGrpSpPr>
          <p:nvPr/>
        </p:nvGrpSpPr>
        <p:grpSpPr bwMode="auto">
          <a:xfrm>
            <a:off x="1168400" y="1844675"/>
            <a:ext cx="6196013" cy="774700"/>
            <a:chOff x="1167868" y="2158982"/>
            <a:chExt cx="6197176" cy="774128"/>
          </a:xfrm>
        </p:grpSpPr>
        <p:sp>
          <p:nvSpPr>
            <p:cNvPr id="40" name="타원 39"/>
            <p:cNvSpPr/>
            <p:nvPr/>
          </p:nvSpPr>
          <p:spPr>
            <a:xfrm>
              <a:off x="1167868" y="2303338"/>
              <a:ext cx="144490" cy="144355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7118" name="그림 27" descr="그림105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03648" y="2158982"/>
              <a:ext cx="5961396" cy="77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그룹 30"/>
          <p:cNvGrpSpPr>
            <a:grpSpLocks/>
          </p:cNvGrpSpPr>
          <p:nvPr/>
        </p:nvGrpSpPr>
        <p:grpSpPr bwMode="auto">
          <a:xfrm>
            <a:off x="1174750" y="2747963"/>
            <a:ext cx="6410325" cy="768350"/>
            <a:chOff x="1174561" y="3062267"/>
            <a:chExt cx="6409920" cy="768033"/>
          </a:xfrm>
        </p:grpSpPr>
        <p:sp>
          <p:nvSpPr>
            <p:cNvPr id="49" name="타원 48"/>
            <p:cNvSpPr/>
            <p:nvPr/>
          </p:nvSpPr>
          <p:spPr>
            <a:xfrm>
              <a:off x="1174561" y="3213017"/>
              <a:ext cx="144454" cy="144403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47116" name="그림 28" descr="그림106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03648" y="3062267"/>
              <a:ext cx="6180833" cy="768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5" name="그림 34" descr="그림108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7725" y="4868863"/>
            <a:ext cx="744855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4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25/31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9155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157" name="그룹 33"/>
          <p:cNvGrpSpPr>
            <a:grpSpLocks/>
          </p:cNvGrpSpPr>
          <p:nvPr/>
        </p:nvGrpSpPr>
        <p:grpSpPr bwMode="auto">
          <a:xfrm>
            <a:off x="3995738" y="1125538"/>
            <a:ext cx="1214437" cy="1119187"/>
            <a:chOff x="3762432" y="1095108"/>
            <a:chExt cx="1214446" cy="1119446"/>
          </a:xfrm>
        </p:grpSpPr>
        <p:sp>
          <p:nvSpPr>
            <p:cNvPr id="30" name="타원 29"/>
            <p:cNvSpPr/>
            <p:nvPr/>
          </p:nvSpPr>
          <p:spPr>
            <a:xfrm>
              <a:off x="3762432" y="1095108"/>
              <a:ext cx="1190634" cy="1119446"/>
            </a:xfrm>
            <a:prstGeom prst="ellipse">
              <a:avLst/>
            </a:prstGeom>
            <a:noFill/>
            <a:ln w="82550">
              <a:solidFill>
                <a:srgbClr val="C70752">
                  <a:alpha val="8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49180" name="그림 31" descr="asdf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86370" y="1404798"/>
              <a:ext cx="1190508" cy="478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" name="그룹 21"/>
          <p:cNvGrpSpPr>
            <a:grpSpLocks/>
          </p:cNvGrpSpPr>
          <p:nvPr/>
        </p:nvGrpSpPr>
        <p:grpSpPr bwMode="auto">
          <a:xfrm>
            <a:off x="4076700" y="2500313"/>
            <a:ext cx="1071563" cy="428625"/>
            <a:chOff x="1285875" y="2500313"/>
            <a:chExt cx="1071563" cy="428625"/>
          </a:xfrm>
        </p:grpSpPr>
        <p:pic>
          <p:nvPicPr>
            <p:cNvPr id="49177" name="Picture 17" descr="C:\Users\김은진\Documents\네이트온 받은 파일\what2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84313" y="2571750"/>
              <a:ext cx="76200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직사각형 40"/>
            <p:cNvSpPr/>
            <p:nvPr/>
          </p:nvSpPr>
          <p:spPr>
            <a:xfrm>
              <a:off x="1285875" y="2500313"/>
              <a:ext cx="1071563" cy="428625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43" name="그룹 24"/>
          <p:cNvGrpSpPr>
            <a:grpSpLocks/>
          </p:cNvGrpSpPr>
          <p:nvPr/>
        </p:nvGrpSpPr>
        <p:grpSpPr bwMode="auto">
          <a:xfrm>
            <a:off x="4076700" y="5521325"/>
            <a:ext cx="1071563" cy="428625"/>
            <a:chOff x="1285875" y="5000625"/>
            <a:chExt cx="1071563" cy="428625"/>
          </a:xfrm>
        </p:grpSpPr>
        <p:pic>
          <p:nvPicPr>
            <p:cNvPr id="49175" name="Picture 14" descr="C:\Users\김은진\Documents\네이트온 받은 파일\finally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89063" y="5072063"/>
              <a:ext cx="896937" cy="311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직사각형 44"/>
            <p:cNvSpPr/>
            <p:nvPr/>
          </p:nvSpPr>
          <p:spPr>
            <a:xfrm>
              <a:off x="1285875" y="5000625"/>
              <a:ext cx="1071563" cy="428625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46" name="그룹 23"/>
          <p:cNvGrpSpPr>
            <a:grpSpLocks/>
          </p:cNvGrpSpPr>
          <p:nvPr/>
        </p:nvGrpSpPr>
        <p:grpSpPr bwMode="auto">
          <a:xfrm>
            <a:off x="4076700" y="4513263"/>
            <a:ext cx="1071563" cy="428625"/>
            <a:chOff x="1285875" y="4154488"/>
            <a:chExt cx="1071563" cy="428625"/>
          </a:xfrm>
        </p:grpSpPr>
        <p:pic>
          <p:nvPicPr>
            <p:cNvPr id="49173" name="Picture 16" descr="C:\Users\김은진\Documents\네이트온 받은 파일\how2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08125" y="4249738"/>
              <a:ext cx="6667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" name="직사각형 47"/>
            <p:cNvSpPr/>
            <p:nvPr/>
          </p:nvSpPr>
          <p:spPr>
            <a:xfrm>
              <a:off x="1285875" y="4154488"/>
              <a:ext cx="1071563" cy="428625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49" name="그룹 22"/>
          <p:cNvGrpSpPr>
            <a:grpSpLocks/>
          </p:cNvGrpSpPr>
          <p:nvPr/>
        </p:nvGrpSpPr>
        <p:grpSpPr bwMode="auto">
          <a:xfrm>
            <a:off x="4076700" y="3500438"/>
            <a:ext cx="1071563" cy="428625"/>
            <a:chOff x="1285875" y="3238500"/>
            <a:chExt cx="1071563" cy="428625"/>
          </a:xfrm>
        </p:grpSpPr>
        <p:pic>
          <p:nvPicPr>
            <p:cNvPr id="49171" name="Picture 15" descr="C:\Users\김은진\Documents\네이트온 받은 파일\who2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1613" y="3309938"/>
              <a:ext cx="76200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직사각형 52"/>
            <p:cNvSpPr/>
            <p:nvPr/>
          </p:nvSpPr>
          <p:spPr>
            <a:xfrm>
              <a:off x="1285875" y="3238500"/>
              <a:ext cx="1071563" cy="428625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62" name="그림 61" descr="그림65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78050" y="5391150"/>
            <a:ext cx="49069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그림 62" descr="그림62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32138" y="2420938"/>
            <a:ext cx="30353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그림 63" descr="그림63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67038" y="3394075"/>
            <a:ext cx="3327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그림 64" descr="그림64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5513" y="4271963"/>
            <a:ext cx="4870450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166" name="그룹 73"/>
          <p:cNvGrpSpPr>
            <a:grpSpLocks/>
          </p:cNvGrpSpPr>
          <p:nvPr/>
        </p:nvGrpSpPr>
        <p:grpSpPr bwMode="auto">
          <a:xfrm>
            <a:off x="684213" y="333375"/>
            <a:ext cx="3514725" cy="1047750"/>
            <a:chOff x="683568" y="332656"/>
            <a:chExt cx="3516056" cy="1048831"/>
          </a:xfrm>
        </p:grpSpPr>
        <p:pic>
          <p:nvPicPr>
            <p:cNvPr id="49168" name="그림 67" descr="그림66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83568" y="332656"/>
              <a:ext cx="2462581" cy="640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69" name="그림 69" descr="그림67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187624" y="692696"/>
              <a:ext cx="1499492" cy="688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70" name="그림 70" descr="그림68.pn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882997" y="587869"/>
              <a:ext cx="1316627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167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26/31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1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51202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73306" y="3105834"/>
            <a:ext cx="23973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Thank you</a:t>
            </a:r>
            <a:endParaRPr kumimoji="0" lang="ko-KR" altLang="en-US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5120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27/31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5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pic>
        <p:nvPicPr>
          <p:cNvPr id="52226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06883" y="2644170"/>
            <a:ext cx="2730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85000"/>
                  </a:schemeClr>
                </a:solidFill>
                <a:latin typeface="-윤고딕330" pitchFamily="18" charset="-127"/>
                <a:ea typeface="-윤고딕330" pitchFamily="18" charset="-127"/>
              </a:rPr>
              <a:t>Q&amp;A</a:t>
            </a:r>
            <a:endParaRPr kumimoji="0" lang="ko-KR" altLang="en-US" sz="9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lumMod val="85000"/>
                </a:schemeClr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0076" y="3105835"/>
            <a:ext cx="18838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질의응답</a:t>
            </a:r>
          </a:p>
        </p:txBody>
      </p:sp>
      <p:sp>
        <p:nvSpPr>
          <p:cNvPr id="52231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28/31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414141"/>
                </a:solidFill>
              </a:endParaRPr>
            </a:p>
          </p:txBody>
        </p:sp>
      </p:grpSp>
      <p:pic>
        <p:nvPicPr>
          <p:cNvPr id="17410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TextBox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1488" y="1828800"/>
            <a:ext cx="3170237" cy="27130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87824" y="2708920"/>
            <a:ext cx="326243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제 안 동 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86100" y="3429000"/>
            <a:ext cx="2952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rPr>
              <a:t>Motivated proposal</a:t>
            </a:r>
            <a:endParaRPr kumimoji="0" lang="ko-KR" altLang="en-US" sz="2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741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53251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그림 30" descr="ht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838" y="396875"/>
            <a:ext cx="3175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TextBox 33"/>
          <p:cNvSpPr txBox="1">
            <a:spLocks noChangeArrowheads="1"/>
          </p:cNvSpPr>
          <p:nvPr/>
        </p:nvSpPr>
        <p:spPr bwMode="auto">
          <a:xfrm>
            <a:off x="3411538" y="1012825"/>
            <a:ext cx="5484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2000" b="1">
                <a:latin typeface="-윤고딕320"/>
                <a:ea typeface="-윤고딕320"/>
                <a:cs typeface="-윤고딕320"/>
              </a:rPr>
              <a:t>USB</a:t>
            </a:r>
            <a:r>
              <a:rPr kumimoji="0" lang="ko-KR" altLang="en-US" sz="2000" b="1">
                <a:latin typeface="-윤고딕320"/>
                <a:ea typeface="-윤고딕320"/>
                <a:cs typeface="-윤고딕320"/>
              </a:rPr>
              <a:t>디자인의 앞면에 학교 로고만 새기는 이유</a:t>
            </a:r>
            <a:r>
              <a:rPr kumimoji="0" lang="en-US" altLang="ko-KR" sz="2000" b="1">
                <a:latin typeface="-윤고딕320"/>
                <a:ea typeface="-윤고딕320"/>
                <a:cs typeface="-윤고딕320"/>
              </a:rPr>
              <a:t>.</a:t>
            </a:r>
            <a:endParaRPr kumimoji="0" lang="ko-KR" altLang="en-US" sz="2000" b="1">
              <a:latin typeface="-윤고딕320"/>
              <a:ea typeface="-윤고딕320"/>
              <a:cs typeface="-윤고딕320"/>
            </a:endParaRPr>
          </a:p>
        </p:txBody>
      </p:sp>
      <p:pic>
        <p:nvPicPr>
          <p:cNvPr id="53255" name="그림 34" descr="그림5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" y="1736725"/>
            <a:ext cx="47339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6" name="TextBox 36"/>
          <p:cNvSpPr txBox="1">
            <a:spLocks noChangeArrowheads="1"/>
          </p:cNvSpPr>
          <p:nvPr/>
        </p:nvSpPr>
        <p:spPr bwMode="auto">
          <a:xfrm>
            <a:off x="755650" y="4005263"/>
            <a:ext cx="7704138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대학생들이 학교이름이 새겨진 점퍼를 입는 이유와 비슷하다고 생각하시면 됩니다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쉽게 말해 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서울</a:t>
            </a:r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경기권 대학생들은 </a:t>
            </a:r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나는 </a:t>
            </a:r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OO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대학을 다닌다</a:t>
            </a:r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라는 자부심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을 갖고 있습니다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고로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 가장 인기 있는 색으로 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USB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카드를 만들어 세련된 느낌과 함께 </a:t>
            </a:r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Target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이 당당하고 자랑스럽게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 들고다닐 수 있게 만들기 위해서 입니다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20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7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29/31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55299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그림 30" descr="ht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838" y="396875"/>
            <a:ext cx="3175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TextBox 33"/>
          <p:cNvSpPr txBox="1">
            <a:spLocks noChangeArrowheads="1"/>
          </p:cNvSpPr>
          <p:nvPr/>
        </p:nvSpPr>
        <p:spPr bwMode="auto">
          <a:xfrm>
            <a:off x="3411538" y="1012825"/>
            <a:ext cx="35290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2000" b="1">
                <a:latin typeface="-윤고딕320"/>
                <a:ea typeface="-윤고딕320"/>
                <a:cs typeface="-윤고딕320"/>
              </a:rPr>
              <a:t>과연 홍보 동영상을 보겠는가</a:t>
            </a:r>
            <a:r>
              <a:rPr kumimoji="0" lang="en-US" altLang="ko-KR" sz="2000" b="1">
                <a:latin typeface="-윤고딕320"/>
                <a:ea typeface="-윤고딕320"/>
                <a:cs typeface="-윤고딕320"/>
              </a:rPr>
              <a:t>.</a:t>
            </a:r>
            <a:endParaRPr kumimoji="0" lang="ko-KR" altLang="en-US" sz="2000" b="1">
              <a:latin typeface="-윤고딕320"/>
              <a:ea typeface="-윤고딕320"/>
              <a:cs typeface="-윤고딕320"/>
            </a:endParaRPr>
          </a:p>
        </p:txBody>
      </p:sp>
      <p:sp>
        <p:nvSpPr>
          <p:cNvPr id="55303" name="TextBox 36"/>
          <p:cNvSpPr txBox="1">
            <a:spLocks noChangeArrowheads="1"/>
          </p:cNvSpPr>
          <p:nvPr/>
        </p:nvSpPr>
        <p:spPr bwMode="auto">
          <a:xfrm>
            <a:off x="539750" y="4154488"/>
            <a:ext cx="799306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객관적으로 말씀 드리면 볼 수도 안 볼 수도 있습니다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고성군을 알리는 것이 목적이므로 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USB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를 나누어 주는 것으로 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차적인 목표는 이루었다고 볼 수 있습니다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또한 최대한 많은 인원이 보게 하기 위해 동영상에 숫자를 넣어 숙박권이나 블로그에 홍보 되어있는 식당의 시식권과 같이 실용적인 것을 주는 것입니다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그렇기에 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3~5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분정도의 홍보동영상은 충분히 볼 것이라 예상합니다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20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5304" name="그림 10" descr="usb 삽입시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1773238"/>
            <a:ext cx="3097212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그림 13" descr="블로그.bmp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1773238"/>
            <a:ext cx="3457575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30/31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323850" y="188913"/>
            <a:ext cx="8593138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57347" name="그림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그림 30" descr="ht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838" y="396875"/>
            <a:ext cx="3175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TextBox 33"/>
          <p:cNvSpPr txBox="1">
            <a:spLocks noChangeArrowheads="1"/>
          </p:cNvSpPr>
          <p:nvPr/>
        </p:nvSpPr>
        <p:spPr bwMode="auto">
          <a:xfrm>
            <a:off x="3411538" y="1012825"/>
            <a:ext cx="12652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2000" b="1">
                <a:latin typeface="-윤고딕320"/>
                <a:ea typeface="-윤고딕320"/>
                <a:cs typeface="-윤고딕320"/>
              </a:rPr>
              <a:t>블로그란</a:t>
            </a:r>
            <a:r>
              <a:rPr kumimoji="0" lang="en-US" altLang="ko-KR" sz="2000" b="1">
                <a:latin typeface="-윤고딕320"/>
                <a:ea typeface="-윤고딕320"/>
                <a:cs typeface="-윤고딕320"/>
              </a:rPr>
              <a:t>.</a:t>
            </a:r>
            <a:endParaRPr kumimoji="0" lang="ko-KR" altLang="en-US" sz="2000" b="1">
              <a:latin typeface="-윤고딕320"/>
              <a:ea typeface="-윤고딕320"/>
              <a:cs typeface="-윤고딕320"/>
            </a:endParaRPr>
          </a:p>
        </p:txBody>
      </p:sp>
      <p:sp>
        <p:nvSpPr>
          <p:cNvPr id="57351" name="TextBox 36"/>
          <p:cNvSpPr txBox="1">
            <a:spLocks noChangeArrowheads="1"/>
          </p:cNvSpPr>
          <p:nvPr/>
        </p:nvSpPr>
        <p:spPr bwMode="auto">
          <a:xfrm>
            <a:off x="3779838" y="1989138"/>
            <a:ext cx="47529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블로그란 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Web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Log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라는 합성어로 일반인이 개인의 관심사를 칼럼과 일기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기사 등 다양한 형태로 자유롭게 만들어 인터넷에 올리는 </a:t>
            </a:r>
            <a:endParaRPr kumimoji="0" lang="en-US" altLang="ko-KR" sz="20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‘1</a:t>
            </a:r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인 미디어 웹 사이트</a:t>
            </a:r>
            <a:r>
              <a:rPr kumimoji="0" lang="en-US" altLang="ko-KR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를 말합니다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endParaRPr kumimoji="0" lang="en-US" altLang="ko-KR" sz="20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블로그의 일반적인 특징은 누구나 쉽게 제작 할 수 있는 편리성이 있으며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r>
              <a:rPr kumimoji="0" lang="ko-KR" altLang="en-US" sz="2400" b="1">
                <a:solidFill>
                  <a:srgbClr val="CB173E"/>
                </a:solidFill>
                <a:latin typeface="맑은 고딕" pitchFamily="50" charset="-127"/>
                <a:ea typeface="맑은 고딕" pitchFamily="50" charset="-127"/>
              </a:rPr>
              <a:t>사용자 간 자발적인 연결에 의한 확산력</a:t>
            </a:r>
            <a:r>
              <a:rPr kumimoji="0" lang="ko-KR" altLang="en-US" sz="2000">
                <a:latin typeface="맑은 고딕" pitchFamily="50" charset="-127"/>
                <a:ea typeface="맑은 고딕" pitchFamily="50" charset="-127"/>
              </a:rPr>
              <a:t>을 가지고 있다는 것입니다</a:t>
            </a:r>
            <a:r>
              <a:rPr kumimoji="0" lang="en-US" altLang="ko-KR" sz="200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20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7352" name="그림 12" descr="블로그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2205038"/>
            <a:ext cx="28829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3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31/31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74638" y="206375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8435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그림 6" descr="신문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989138"/>
            <a:ext cx="8124825" cy="4464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7" name="그림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 rot="368623">
            <a:off x="1144588" y="577850"/>
            <a:ext cx="73310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5000" b="1">
                <a:solidFill>
                  <a:srgbClr val="414141"/>
                </a:solidFill>
                <a:latin typeface="맑은 고딕" pitchFamily="50" charset="-127"/>
                <a:ea typeface="맑은 고딕" pitchFamily="50" charset="-127"/>
              </a:rPr>
              <a:t>해야만 얻을 수 있는 </a:t>
            </a:r>
            <a:r>
              <a:rPr kumimoji="0" lang="ko-KR" altLang="en-US" sz="55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것</a:t>
            </a:r>
          </a:p>
        </p:txBody>
      </p:sp>
      <p:sp>
        <p:nvSpPr>
          <p:cNvPr id="18439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3/31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74638" y="206375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9459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1" name="그룹 23"/>
          <p:cNvGrpSpPr>
            <a:grpSpLocks/>
          </p:cNvGrpSpPr>
          <p:nvPr/>
        </p:nvGrpSpPr>
        <p:grpSpPr bwMode="auto">
          <a:xfrm>
            <a:off x="684213" y="404813"/>
            <a:ext cx="6280150" cy="976312"/>
            <a:chOff x="1979712" y="3717032"/>
            <a:chExt cx="6280469" cy="976823"/>
          </a:xfrm>
        </p:grpSpPr>
        <p:pic>
          <p:nvPicPr>
            <p:cNvPr id="19481" name="그림 18" descr="그림7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55776" y="4005064"/>
              <a:ext cx="2340671" cy="688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2" name="그림 20" descr="그림7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32040" y="3880804"/>
              <a:ext cx="3328141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3" name="그림 22" descr="그림70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79712" y="3717032"/>
              <a:ext cx="3340332" cy="518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0" name="그림 49" descr="그림79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350" y="4986338"/>
            <a:ext cx="5967413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0" name="그룹 59"/>
          <p:cNvGrpSpPr>
            <a:grpSpLocks/>
          </p:cNvGrpSpPr>
          <p:nvPr/>
        </p:nvGrpSpPr>
        <p:grpSpPr bwMode="auto">
          <a:xfrm>
            <a:off x="1168400" y="1700213"/>
            <a:ext cx="3033713" cy="409575"/>
            <a:chOff x="1167868" y="1870950"/>
            <a:chExt cx="3033613" cy="408398"/>
          </a:xfrm>
        </p:grpSpPr>
        <p:sp>
          <p:nvSpPr>
            <p:cNvPr id="25" name="타원 24"/>
            <p:cNvSpPr/>
            <p:nvPr/>
          </p:nvSpPr>
          <p:spPr>
            <a:xfrm>
              <a:off x="1167868" y="2014997"/>
              <a:ext cx="144458" cy="144048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19480" name="그림 50" descr="그림73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03648" y="1870950"/>
              <a:ext cx="2797833" cy="40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2" name="그림 51" descr="그림74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1913" y="2106613"/>
            <a:ext cx="4881562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" name="그룹 60"/>
          <p:cNvGrpSpPr>
            <a:grpSpLocks/>
          </p:cNvGrpSpPr>
          <p:nvPr/>
        </p:nvGrpSpPr>
        <p:grpSpPr bwMode="auto">
          <a:xfrm>
            <a:off x="1168400" y="2682875"/>
            <a:ext cx="5916613" cy="407988"/>
            <a:chOff x="1167868" y="2852936"/>
            <a:chExt cx="5917380" cy="408398"/>
          </a:xfrm>
        </p:grpSpPr>
        <p:sp>
          <p:nvSpPr>
            <p:cNvPr id="28" name="타원 27"/>
            <p:cNvSpPr/>
            <p:nvPr/>
          </p:nvSpPr>
          <p:spPr>
            <a:xfrm>
              <a:off x="1167868" y="2997544"/>
              <a:ext cx="144482" cy="143019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19478" name="그림 52" descr="그림75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10341" y="2852936"/>
              <a:ext cx="5674907" cy="40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4" name="그림 53" descr="그림76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31913" y="3186113"/>
            <a:ext cx="74056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2" name="그룹 61"/>
          <p:cNvGrpSpPr>
            <a:grpSpLocks/>
          </p:cNvGrpSpPr>
          <p:nvPr/>
        </p:nvGrpSpPr>
        <p:grpSpPr bwMode="auto">
          <a:xfrm>
            <a:off x="1187450" y="3835400"/>
            <a:ext cx="3159125" cy="407988"/>
            <a:chOff x="1187624" y="4005064"/>
            <a:chExt cx="3159011" cy="408398"/>
          </a:xfrm>
        </p:grpSpPr>
        <p:sp>
          <p:nvSpPr>
            <p:cNvPr id="30" name="타원 29"/>
            <p:cNvSpPr/>
            <p:nvPr/>
          </p:nvSpPr>
          <p:spPr>
            <a:xfrm>
              <a:off x="1187624" y="4149672"/>
              <a:ext cx="144458" cy="143019"/>
            </a:xfrm>
            <a:prstGeom prst="ellipse">
              <a:avLst/>
            </a:prstGeom>
            <a:solidFill>
              <a:srgbClr val="BD0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pic>
          <p:nvPicPr>
            <p:cNvPr id="19476" name="그림 54" descr="그림77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475656" y="4005064"/>
              <a:ext cx="2870979" cy="40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" name="그룹 58"/>
          <p:cNvGrpSpPr>
            <a:grpSpLocks/>
          </p:cNvGrpSpPr>
          <p:nvPr/>
        </p:nvGrpSpPr>
        <p:grpSpPr bwMode="auto">
          <a:xfrm>
            <a:off x="2987675" y="5876925"/>
            <a:ext cx="5554663" cy="647700"/>
            <a:chOff x="2987824" y="5877272"/>
            <a:chExt cx="5554550" cy="648072"/>
          </a:xfrm>
        </p:grpSpPr>
        <p:grpSp>
          <p:nvGrpSpPr>
            <p:cNvPr id="19471" name="그룹 57"/>
            <p:cNvGrpSpPr>
              <a:grpSpLocks/>
            </p:cNvGrpSpPr>
            <p:nvPr/>
          </p:nvGrpSpPr>
          <p:grpSpPr bwMode="auto">
            <a:xfrm>
              <a:off x="3059832" y="6084127"/>
              <a:ext cx="5482542" cy="437797"/>
              <a:chOff x="3059832" y="6084127"/>
              <a:chExt cx="5482542" cy="437797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3059261" y="6093296"/>
                <a:ext cx="5419614" cy="428871"/>
              </a:xfrm>
              <a:prstGeom prst="rect">
                <a:avLst/>
              </a:prstGeom>
              <a:solidFill>
                <a:srgbClr val="414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19474" name="그림 56" descr="그림80.png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367297" y="6084127"/>
                <a:ext cx="5175077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9472" name="그림 44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987824" y="5877272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9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4/31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2" name="그림 31" descr="그림1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71600" y="4181475"/>
            <a:ext cx="5399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그룹 5"/>
          <p:cNvGrpSpPr>
            <a:grpSpLocks/>
          </p:cNvGrpSpPr>
          <p:nvPr/>
        </p:nvGrpSpPr>
        <p:grpSpPr bwMode="auto">
          <a:xfrm>
            <a:off x="1673225" y="1989138"/>
            <a:ext cx="5778500" cy="2879725"/>
            <a:chOff x="1673932" y="1988840"/>
            <a:chExt cx="5778388" cy="2880320"/>
          </a:xfrm>
        </p:grpSpPr>
        <p:sp>
          <p:nvSpPr>
            <p:cNvPr id="4" name="대각선 방향의 모서리가 둥근 사각형 3"/>
            <p:cNvSpPr/>
            <p:nvPr/>
          </p:nvSpPr>
          <p:spPr>
            <a:xfrm>
              <a:off x="1673932" y="1988840"/>
              <a:ext cx="5778388" cy="2880320"/>
            </a:xfrm>
            <a:prstGeom prst="round2Diag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5" name="대각선 방향의 모서리가 둥근 사각형 4"/>
            <p:cNvSpPr/>
            <p:nvPr/>
          </p:nvSpPr>
          <p:spPr>
            <a:xfrm>
              <a:off x="1826329" y="2168264"/>
              <a:ext cx="5473594" cy="2521471"/>
            </a:xfrm>
            <a:prstGeom prst="round2Diag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414141"/>
                </a:solidFill>
              </a:endParaRPr>
            </a:p>
          </p:txBody>
        </p:sp>
      </p:grpSp>
      <p:pic>
        <p:nvPicPr>
          <p:cNvPr id="20482" name="그림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25875"/>
            <a:ext cx="8620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6719888" y="53657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0" y="6308725"/>
            <a:ext cx="2413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TextBox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1488" y="1828800"/>
            <a:ext cx="3170237" cy="27130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87824" y="2708920"/>
            <a:ext cx="326243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itchFamily="18" charset="-127"/>
                <a:ea typeface="-윤고딕330" pitchFamily="18" charset="-127"/>
              </a:rPr>
              <a:t>상 황 분 석</a:t>
            </a:r>
          </a:p>
        </p:txBody>
      </p:sp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3276600" y="3429000"/>
            <a:ext cx="2663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400">
                <a:solidFill>
                  <a:srgbClr val="414141"/>
                </a:solidFill>
                <a:latin typeface="맑은 고딕" pitchFamily="50" charset="-127"/>
                <a:ea typeface="맑은 고딕" pitchFamily="50" charset="-127"/>
              </a:rPr>
              <a:t>Situation Analysis</a:t>
            </a:r>
            <a:endParaRPr kumimoji="0"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488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5/31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1507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09" name="그룹 26"/>
          <p:cNvGrpSpPr>
            <a:grpSpLocks/>
          </p:cNvGrpSpPr>
          <p:nvPr/>
        </p:nvGrpSpPr>
        <p:grpSpPr bwMode="auto">
          <a:xfrm>
            <a:off x="611188" y="404813"/>
            <a:ext cx="6138862" cy="1028700"/>
            <a:chOff x="611561" y="404664"/>
            <a:chExt cx="6138807" cy="1029075"/>
          </a:xfrm>
        </p:grpSpPr>
        <p:pic>
          <p:nvPicPr>
            <p:cNvPr id="21558" name="그림 20" descr="그림8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561" y="404664"/>
              <a:ext cx="3960440" cy="597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59" name="그림 21" descr="그림83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7984" y="620688"/>
              <a:ext cx="2322384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60" name="그림 22" descr="그림8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1600" y="744948"/>
              <a:ext cx="3384376" cy="688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9" name="그룹 68"/>
          <p:cNvGrpSpPr>
            <a:grpSpLocks/>
          </p:cNvGrpSpPr>
          <p:nvPr/>
        </p:nvGrpSpPr>
        <p:grpSpPr bwMode="auto">
          <a:xfrm>
            <a:off x="2195513" y="1700213"/>
            <a:ext cx="4752975" cy="4249737"/>
            <a:chOff x="3995936" y="1916832"/>
            <a:chExt cx="3816424" cy="3672408"/>
          </a:xfrm>
        </p:grpSpPr>
        <p:grpSp>
          <p:nvGrpSpPr>
            <p:cNvPr id="21537" name="그룹 61"/>
            <p:cNvGrpSpPr>
              <a:grpSpLocks/>
            </p:cNvGrpSpPr>
            <p:nvPr/>
          </p:nvGrpSpPr>
          <p:grpSpPr bwMode="auto">
            <a:xfrm>
              <a:off x="5940152" y="4221088"/>
              <a:ext cx="1224136" cy="1368152"/>
              <a:chOff x="5940152" y="4221088"/>
              <a:chExt cx="1224136" cy="1368152"/>
            </a:xfrm>
          </p:grpSpPr>
          <p:sp>
            <p:nvSpPr>
              <p:cNvPr id="47" name="육각형 46"/>
              <p:cNvSpPr/>
              <p:nvPr/>
            </p:nvSpPr>
            <p:spPr>
              <a:xfrm rot="5400000">
                <a:off x="5868467" y="4292890"/>
                <a:ext cx="1367722" cy="1224978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57" name="그림 54" descr="그림91.png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999097" y="4417356"/>
                <a:ext cx="1091094" cy="9630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38" name="그룹 67"/>
            <p:cNvGrpSpPr>
              <a:grpSpLocks/>
            </p:cNvGrpSpPr>
            <p:nvPr/>
          </p:nvGrpSpPr>
          <p:grpSpPr bwMode="auto">
            <a:xfrm>
              <a:off x="4644008" y="1916832"/>
              <a:ext cx="1224136" cy="1368152"/>
              <a:chOff x="4644008" y="1916832"/>
              <a:chExt cx="1224136" cy="1368152"/>
            </a:xfrm>
          </p:grpSpPr>
          <p:sp>
            <p:nvSpPr>
              <p:cNvPr id="40" name="육각형 39"/>
              <p:cNvSpPr/>
              <p:nvPr/>
            </p:nvSpPr>
            <p:spPr>
              <a:xfrm rot="5400000">
                <a:off x="4572107" y="1988204"/>
                <a:ext cx="1367722" cy="1224977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55" name="그림 55" descr="그림85.png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649045" y="2394762"/>
                <a:ext cx="1219099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39" name="그룹 66"/>
            <p:cNvGrpSpPr>
              <a:grpSpLocks/>
            </p:cNvGrpSpPr>
            <p:nvPr/>
          </p:nvGrpSpPr>
          <p:grpSpPr bwMode="auto">
            <a:xfrm>
              <a:off x="5940152" y="1916832"/>
              <a:ext cx="1224136" cy="1368152"/>
              <a:chOff x="5940152" y="1916832"/>
              <a:chExt cx="1224136" cy="1368152"/>
            </a:xfrm>
          </p:grpSpPr>
          <p:sp>
            <p:nvSpPr>
              <p:cNvPr id="42" name="육각형 41"/>
              <p:cNvSpPr/>
              <p:nvPr/>
            </p:nvSpPr>
            <p:spPr>
              <a:xfrm rot="5400000">
                <a:off x="5868467" y="1988204"/>
                <a:ext cx="1367722" cy="1224978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53" name="그림 56" descr="그림86.png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6058042" y="2394762"/>
                <a:ext cx="999661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40" name="그룹 63"/>
            <p:cNvGrpSpPr>
              <a:grpSpLocks/>
            </p:cNvGrpSpPr>
            <p:nvPr/>
          </p:nvGrpSpPr>
          <p:grpSpPr bwMode="auto">
            <a:xfrm>
              <a:off x="3995936" y="3068960"/>
              <a:ext cx="1224136" cy="1368152"/>
              <a:chOff x="3995936" y="3068960"/>
              <a:chExt cx="1224136" cy="1368152"/>
            </a:xfrm>
          </p:grpSpPr>
          <p:sp>
            <p:nvSpPr>
              <p:cNvPr id="44" name="육각형 43"/>
              <p:cNvSpPr/>
              <p:nvPr/>
            </p:nvSpPr>
            <p:spPr>
              <a:xfrm rot="5400000">
                <a:off x="3923926" y="3141185"/>
                <a:ext cx="1367722" cy="1223703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51" name="그림 57" descr="그림87.png"/>
              <p:cNvPicPr>
                <a:picLocks noChangeAspect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113826" y="3559953"/>
                <a:ext cx="999661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41" name="그룹 64"/>
            <p:cNvGrpSpPr>
              <a:grpSpLocks/>
            </p:cNvGrpSpPr>
            <p:nvPr/>
          </p:nvGrpSpPr>
          <p:grpSpPr bwMode="auto">
            <a:xfrm>
              <a:off x="5292080" y="3068960"/>
              <a:ext cx="1224136" cy="1368152"/>
              <a:chOff x="5292080" y="3068960"/>
              <a:chExt cx="1224136" cy="1368152"/>
            </a:xfrm>
          </p:grpSpPr>
          <p:sp>
            <p:nvSpPr>
              <p:cNvPr id="43" name="육각형 42"/>
              <p:cNvSpPr/>
              <p:nvPr/>
            </p:nvSpPr>
            <p:spPr>
              <a:xfrm rot="5400000">
                <a:off x="5220286" y="3141185"/>
                <a:ext cx="1367722" cy="1223703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49" name="그림 58" descr="그림88.png"/>
              <p:cNvPicPr>
                <a:picLocks noChangeAspect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5423033" y="3527134"/>
                <a:ext cx="993566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42" name="그룹 65"/>
            <p:cNvGrpSpPr>
              <a:grpSpLocks/>
            </p:cNvGrpSpPr>
            <p:nvPr/>
          </p:nvGrpSpPr>
          <p:grpSpPr bwMode="auto">
            <a:xfrm>
              <a:off x="6588224" y="3068960"/>
              <a:ext cx="1224136" cy="1368152"/>
              <a:chOff x="6588224" y="3068960"/>
              <a:chExt cx="1224136" cy="1368152"/>
            </a:xfrm>
          </p:grpSpPr>
          <p:sp>
            <p:nvSpPr>
              <p:cNvPr id="45" name="육각형 44"/>
              <p:cNvSpPr/>
              <p:nvPr/>
            </p:nvSpPr>
            <p:spPr>
              <a:xfrm rot="5400000">
                <a:off x="6516647" y="3141185"/>
                <a:ext cx="1367722" cy="1223703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47" name="그림 59" descr="그림89.png"/>
              <p:cNvPicPr>
                <a:picLocks noChangeAspect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6647169" y="3370055"/>
                <a:ext cx="1091094" cy="688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43" name="그룹 62"/>
            <p:cNvGrpSpPr>
              <a:grpSpLocks/>
            </p:cNvGrpSpPr>
            <p:nvPr/>
          </p:nvGrpSpPr>
          <p:grpSpPr bwMode="auto">
            <a:xfrm>
              <a:off x="4644008" y="4221088"/>
              <a:ext cx="1224136" cy="1368152"/>
              <a:chOff x="4644008" y="4221088"/>
              <a:chExt cx="1224136" cy="1368152"/>
            </a:xfrm>
          </p:grpSpPr>
          <p:sp>
            <p:nvSpPr>
              <p:cNvPr id="46" name="육각형 45"/>
              <p:cNvSpPr/>
              <p:nvPr/>
            </p:nvSpPr>
            <p:spPr>
              <a:xfrm rot="5400000">
                <a:off x="4572107" y="4292890"/>
                <a:ext cx="1367722" cy="1224977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45" name="그림 60" descr="그림90.png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4670134" y="4437112"/>
                <a:ext cx="1164240" cy="9569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0" name="그룹 69"/>
          <p:cNvGrpSpPr>
            <a:grpSpLocks/>
          </p:cNvGrpSpPr>
          <p:nvPr/>
        </p:nvGrpSpPr>
        <p:grpSpPr bwMode="auto">
          <a:xfrm>
            <a:off x="6261100" y="293688"/>
            <a:ext cx="2376488" cy="2124075"/>
            <a:chOff x="2195736" y="1700808"/>
            <a:chExt cx="4752528" cy="4248472"/>
          </a:xfrm>
        </p:grpSpPr>
        <p:grpSp>
          <p:nvGrpSpPr>
            <p:cNvPr id="21518" name="그룹 61"/>
            <p:cNvGrpSpPr>
              <a:grpSpLocks/>
            </p:cNvGrpSpPr>
            <p:nvPr/>
          </p:nvGrpSpPr>
          <p:grpSpPr bwMode="auto">
            <a:xfrm>
              <a:off x="4616835" y="4366516"/>
              <a:ext cx="1524396" cy="1582764"/>
              <a:chOff x="5940152" y="4221088"/>
              <a:chExt cx="1224136" cy="1368152"/>
            </a:xfrm>
          </p:grpSpPr>
          <p:sp>
            <p:nvSpPr>
              <p:cNvPr id="90" name="육각형 89"/>
              <p:cNvSpPr/>
              <p:nvPr/>
            </p:nvSpPr>
            <p:spPr>
              <a:xfrm rot="5400000">
                <a:off x="5869534" y="4293959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36" name="그림 90" descr="그림91.png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999097" y="4417356"/>
                <a:ext cx="1091094" cy="9630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2" name="그룹 67"/>
            <p:cNvGrpSpPr/>
            <p:nvPr/>
          </p:nvGrpSpPr>
          <p:grpSpPr>
            <a:xfrm>
              <a:off x="3002769" y="1700808"/>
              <a:ext cx="1524396" cy="1582764"/>
              <a:chOff x="4644008" y="1916832"/>
              <a:chExt cx="1224136" cy="1368152"/>
            </a:xfrm>
            <a:solidFill>
              <a:schemeClr val="accent1">
                <a:lumMod val="40000"/>
                <a:lumOff val="60000"/>
                <a:alpha val="49000"/>
              </a:schemeClr>
            </a:solidFill>
          </p:grpSpPr>
          <p:sp>
            <p:nvSpPr>
              <p:cNvPr id="88" name="육각형 87"/>
              <p:cNvSpPr/>
              <p:nvPr/>
            </p:nvSpPr>
            <p:spPr>
              <a:xfrm rot="5400000">
                <a:off x="4572000" y="1988840"/>
                <a:ext cx="1368152" cy="1224136"/>
              </a:xfrm>
              <a:prstGeom prst="hexagon">
                <a:avLst/>
              </a:prstGeom>
              <a:grp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89" name="그림 88" descr="그림85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649045" y="2394762"/>
                <a:ext cx="1219099" cy="408398"/>
              </a:xfrm>
              <a:prstGeom prst="rect">
                <a:avLst/>
              </a:prstGeom>
              <a:grpFill/>
            </p:spPr>
          </p:pic>
        </p:grpSp>
        <p:grpSp>
          <p:nvGrpSpPr>
            <p:cNvPr id="21520" name="그룹 66"/>
            <p:cNvGrpSpPr>
              <a:grpSpLocks/>
            </p:cNvGrpSpPr>
            <p:nvPr/>
          </p:nvGrpSpPr>
          <p:grpSpPr bwMode="auto">
            <a:xfrm>
              <a:off x="4616835" y="1700808"/>
              <a:ext cx="1524396" cy="1582764"/>
              <a:chOff x="5940152" y="1916832"/>
              <a:chExt cx="1224136" cy="1368152"/>
            </a:xfrm>
          </p:grpSpPr>
          <p:sp>
            <p:nvSpPr>
              <p:cNvPr id="86" name="육각형 85"/>
              <p:cNvSpPr/>
              <p:nvPr/>
            </p:nvSpPr>
            <p:spPr>
              <a:xfrm rot="5400000">
                <a:off x="5869534" y="1988412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34" name="그림 86" descr="그림86.png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6058042" y="2394762"/>
                <a:ext cx="999661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21" name="그룹 63"/>
            <p:cNvGrpSpPr>
              <a:grpSpLocks/>
            </p:cNvGrpSpPr>
            <p:nvPr/>
          </p:nvGrpSpPr>
          <p:grpSpPr bwMode="auto">
            <a:xfrm>
              <a:off x="2195736" y="3033662"/>
              <a:ext cx="1524396" cy="1582764"/>
              <a:chOff x="3995936" y="3068960"/>
              <a:chExt cx="1224136" cy="1368152"/>
            </a:xfrm>
          </p:grpSpPr>
          <p:sp>
            <p:nvSpPr>
              <p:cNvPr id="84" name="육각형 83"/>
              <p:cNvSpPr/>
              <p:nvPr/>
            </p:nvSpPr>
            <p:spPr>
              <a:xfrm rot="5400000">
                <a:off x="3924356" y="3141187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32" name="그림 84" descr="그림87.png"/>
              <p:cNvPicPr>
                <a:picLocks noChangeAspect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113826" y="3559953"/>
                <a:ext cx="999661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22" name="그룹 64"/>
            <p:cNvGrpSpPr>
              <a:grpSpLocks/>
            </p:cNvGrpSpPr>
            <p:nvPr/>
          </p:nvGrpSpPr>
          <p:grpSpPr bwMode="auto">
            <a:xfrm>
              <a:off x="3809802" y="3033662"/>
              <a:ext cx="1524396" cy="1582764"/>
              <a:chOff x="5292080" y="3068960"/>
              <a:chExt cx="1224136" cy="1368152"/>
            </a:xfrm>
          </p:grpSpPr>
          <p:sp>
            <p:nvSpPr>
              <p:cNvPr id="82" name="육각형 81"/>
              <p:cNvSpPr/>
              <p:nvPr/>
            </p:nvSpPr>
            <p:spPr>
              <a:xfrm rot="5400000">
                <a:off x="5220717" y="3139911"/>
                <a:ext cx="1366860" cy="1226253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30" name="그림 82" descr="그림88.png"/>
              <p:cNvPicPr>
                <a:picLocks noChangeAspect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5423033" y="3527134"/>
                <a:ext cx="993566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23" name="그룹 65"/>
            <p:cNvGrpSpPr>
              <a:grpSpLocks/>
            </p:cNvGrpSpPr>
            <p:nvPr/>
          </p:nvGrpSpPr>
          <p:grpSpPr bwMode="auto">
            <a:xfrm>
              <a:off x="5423868" y="3033662"/>
              <a:ext cx="1524396" cy="1582764"/>
              <a:chOff x="6588224" y="3068960"/>
              <a:chExt cx="1224136" cy="1368152"/>
            </a:xfrm>
          </p:grpSpPr>
          <p:sp>
            <p:nvSpPr>
              <p:cNvPr id="80" name="육각형 79"/>
              <p:cNvSpPr/>
              <p:nvPr/>
            </p:nvSpPr>
            <p:spPr>
              <a:xfrm rot="5400000">
                <a:off x="6517078" y="3141187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28" name="그림 80" descr="그림89.png"/>
              <p:cNvPicPr>
                <a:picLocks noChangeAspect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6647169" y="3370055"/>
                <a:ext cx="1091094" cy="688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524" name="그룹 62"/>
            <p:cNvGrpSpPr>
              <a:grpSpLocks/>
            </p:cNvGrpSpPr>
            <p:nvPr/>
          </p:nvGrpSpPr>
          <p:grpSpPr bwMode="auto">
            <a:xfrm>
              <a:off x="3002769" y="4366516"/>
              <a:ext cx="1524396" cy="1582764"/>
              <a:chOff x="4644008" y="4221088"/>
              <a:chExt cx="1224136" cy="1368152"/>
            </a:xfrm>
          </p:grpSpPr>
          <p:sp>
            <p:nvSpPr>
              <p:cNvPr id="78" name="육각형 77"/>
              <p:cNvSpPr/>
              <p:nvPr/>
            </p:nvSpPr>
            <p:spPr>
              <a:xfrm rot="5400000">
                <a:off x="4571898" y="4293959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1526" name="그림 78" descr="그림90.png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4670134" y="4437112"/>
                <a:ext cx="1164240" cy="9569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93" name="그룹 92"/>
          <p:cNvGrpSpPr>
            <a:grpSpLocks/>
          </p:cNvGrpSpPr>
          <p:nvPr/>
        </p:nvGrpSpPr>
        <p:grpSpPr bwMode="auto">
          <a:xfrm>
            <a:off x="900113" y="1557338"/>
            <a:ext cx="7200900" cy="4679950"/>
            <a:chOff x="1253103" y="342532"/>
            <a:chExt cx="6897507" cy="5892775"/>
          </a:xfrm>
        </p:grpSpPr>
        <p:pic>
          <p:nvPicPr>
            <p:cNvPr id="21515" name="그림 93" descr="화진포.jp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 rot="-677995">
              <a:off x="1253103" y="342532"/>
              <a:ext cx="3744416" cy="2508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6" name="그림 94" descr="공현진해수욕장.jp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 rot="629885">
              <a:off x="1465310" y="3618850"/>
              <a:ext cx="3905161" cy="2616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7" name="그림 95" descr="송지호해수욕장.jp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215668">
              <a:off x="4478202" y="1944238"/>
              <a:ext cx="3672408" cy="2460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9" name="그림 98" descr="그림92.pn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148263" y="5157788"/>
            <a:ext cx="3833812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6/31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31493 -0.3620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2531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3" name="그룹 26"/>
          <p:cNvGrpSpPr>
            <a:grpSpLocks/>
          </p:cNvGrpSpPr>
          <p:nvPr/>
        </p:nvGrpSpPr>
        <p:grpSpPr bwMode="auto">
          <a:xfrm>
            <a:off x="611188" y="404813"/>
            <a:ext cx="6138862" cy="1028700"/>
            <a:chOff x="611561" y="404664"/>
            <a:chExt cx="6138807" cy="1029075"/>
          </a:xfrm>
        </p:grpSpPr>
        <p:pic>
          <p:nvPicPr>
            <p:cNvPr id="22558" name="그림 20" descr="그림8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561" y="404664"/>
              <a:ext cx="3960440" cy="597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9" name="그림 21" descr="그림83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7984" y="620688"/>
              <a:ext cx="2322384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0" name="그림 22" descr="그림8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1600" y="744948"/>
              <a:ext cx="3384376" cy="688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그룹 67"/>
          <p:cNvGrpSpPr>
            <a:grpSpLocks/>
          </p:cNvGrpSpPr>
          <p:nvPr/>
        </p:nvGrpSpPr>
        <p:grpSpPr bwMode="auto">
          <a:xfrm>
            <a:off x="6261100" y="293688"/>
            <a:ext cx="2376488" cy="2124075"/>
            <a:chOff x="6261003" y="293467"/>
            <a:chExt cx="2376264" cy="2124236"/>
          </a:xfrm>
        </p:grpSpPr>
        <p:grpSp>
          <p:nvGrpSpPr>
            <p:cNvPr id="22541" name="그룹 61"/>
            <p:cNvGrpSpPr>
              <a:grpSpLocks/>
            </p:cNvGrpSpPr>
            <p:nvPr/>
          </p:nvGrpSpPr>
          <p:grpSpPr bwMode="auto">
            <a:xfrm>
              <a:off x="7471553" y="1626321"/>
              <a:ext cx="762198" cy="791382"/>
              <a:chOff x="5940152" y="4221088"/>
              <a:chExt cx="1224136" cy="1368152"/>
            </a:xfrm>
          </p:grpSpPr>
          <p:sp>
            <p:nvSpPr>
              <p:cNvPr id="90" name="육각형 89"/>
              <p:cNvSpPr/>
              <p:nvPr/>
            </p:nvSpPr>
            <p:spPr>
              <a:xfrm rot="5400000">
                <a:off x="5869534" y="4293959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2557" name="그림 90" descr="그림91.png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999097" y="4417356"/>
                <a:ext cx="1091094" cy="9630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" name="그룹 67"/>
            <p:cNvGrpSpPr/>
            <p:nvPr/>
          </p:nvGrpSpPr>
          <p:grpSpPr>
            <a:xfrm>
              <a:off x="6664520" y="293467"/>
              <a:ext cx="762198" cy="791382"/>
              <a:chOff x="4644008" y="1916832"/>
              <a:chExt cx="1224136" cy="1368152"/>
            </a:xfrm>
            <a:solidFill>
              <a:schemeClr val="bg1">
                <a:alpha val="49000"/>
              </a:schemeClr>
            </a:solidFill>
          </p:grpSpPr>
          <p:sp>
            <p:nvSpPr>
              <p:cNvPr id="88" name="육각형 87"/>
              <p:cNvSpPr/>
              <p:nvPr/>
            </p:nvSpPr>
            <p:spPr>
              <a:xfrm rot="5400000">
                <a:off x="4572000" y="1988840"/>
                <a:ext cx="1368152" cy="1224136"/>
              </a:xfrm>
              <a:prstGeom prst="hexagon">
                <a:avLst/>
              </a:prstGeom>
              <a:grp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89" name="그림 88" descr="그림85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649045" y="2394762"/>
                <a:ext cx="1219099" cy="408398"/>
              </a:xfrm>
              <a:prstGeom prst="rect">
                <a:avLst/>
              </a:prstGeom>
              <a:grpFill/>
            </p:spPr>
          </p:pic>
        </p:grpSp>
        <p:grpSp>
          <p:nvGrpSpPr>
            <p:cNvPr id="19" name="그룹 66"/>
            <p:cNvGrpSpPr/>
            <p:nvPr/>
          </p:nvGrpSpPr>
          <p:grpSpPr>
            <a:xfrm>
              <a:off x="7471553" y="293467"/>
              <a:ext cx="762198" cy="791382"/>
              <a:chOff x="5940152" y="1916832"/>
              <a:chExt cx="1224136" cy="1368152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86" name="육각형 85"/>
              <p:cNvSpPr/>
              <p:nvPr/>
            </p:nvSpPr>
            <p:spPr>
              <a:xfrm rot="5400000">
                <a:off x="5868144" y="1988840"/>
                <a:ext cx="1368152" cy="1224136"/>
              </a:xfrm>
              <a:prstGeom prst="hexagon">
                <a:avLst/>
              </a:prstGeom>
              <a:grp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87" name="그림 86" descr="그림86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058042" y="2394762"/>
                <a:ext cx="999661" cy="408398"/>
              </a:xfrm>
              <a:prstGeom prst="rect">
                <a:avLst/>
              </a:prstGeom>
              <a:grpFill/>
            </p:spPr>
          </p:pic>
        </p:grpSp>
        <p:grpSp>
          <p:nvGrpSpPr>
            <p:cNvPr id="22544" name="그룹 63"/>
            <p:cNvGrpSpPr>
              <a:grpSpLocks/>
            </p:cNvGrpSpPr>
            <p:nvPr/>
          </p:nvGrpSpPr>
          <p:grpSpPr bwMode="auto">
            <a:xfrm>
              <a:off x="6261003" y="959894"/>
              <a:ext cx="762198" cy="791382"/>
              <a:chOff x="3995936" y="3068960"/>
              <a:chExt cx="1224136" cy="1368152"/>
            </a:xfrm>
          </p:grpSpPr>
          <p:sp>
            <p:nvSpPr>
              <p:cNvPr id="84" name="육각형 83"/>
              <p:cNvSpPr/>
              <p:nvPr/>
            </p:nvSpPr>
            <p:spPr>
              <a:xfrm rot="5400000">
                <a:off x="3924356" y="3141187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2555" name="그림 84" descr="그림87.png"/>
              <p:cNvPicPr>
                <a:picLocks noChangeAspect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113826" y="3559953"/>
                <a:ext cx="999661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545" name="그룹 64"/>
            <p:cNvGrpSpPr>
              <a:grpSpLocks/>
            </p:cNvGrpSpPr>
            <p:nvPr/>
          </p:nvGrpSpPr>
          <p:grpSpPr bwMode="auto">
            <a:xfrm>
              <a:off x="7068036" y="959894"/>
              <a:ext cx="762198" cy="791382"/>
              <a:chOff x="5292080" y="3068960"/>
              <a:chExt cx="1224136" cy="1368152"/>
            </a:xfrm>
          </p:grpSpPr>
          <p:sp>
            <p:nvSpPr>
              <p:cNvPr id="82" name="육각형 81"/>
              <p:cNvSpPr/>
              <p:nvPr/>
            </p:nvSpPr>
            <p:spPr>
              <a:xfrm rot="5400000">
                <a:off x="5220717" y="3139911"/>
                <a:ext cx="1366860" cy="1226253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2553" name="그림 82" descr="그림88.png"/>
              <p:cNvPicPr>
                <a:picLocks noChangeAspect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5423033" y="3527134"/>
                <a:ext cx="993566" cy="408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546" name="그룹 65"/>
            <p:cNvGrpSpPr>
              <a:grpSpLocks/>
            </p:cNvGrpSpPr>
            <p:nvPr/>
          </p:nvGrpSpPr>
          <p:grpSpPr bwMode="auto">
            <a:xfrm>
              <a:off x="7875069" y="959894"/>
              <a:ext cx="762198" cy="791382"/>
              <a:chOff x="6588224" y="3068960"/>
              <a:chExt cx="1224136" cy="1368152"/>
            </a:xfrm>
          </p:grpSpPr>
          <p:sp>
            <p:nvSpPr>
              <p:cNvPr id="80" name="육각형 79"/>
              <p:cNvSpPr/>
              <p:nvPr/>
            </p:nvSpPr>
            <p:spPr>
              <a:xfrm rot="5400000">
                <a:off x="6517078" y="3141187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2551" name="그림 80" descr="그림89.png"/>
              <p:cNvPicPr>
                <a:picLocks noChangeAspect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6647169" y="3370055"/>
                <a:ext cx="1091094" cy="688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547" name="그룹 62"/>
            <p:cNvGrpSpPr>
              <a:grpSpLocks/>
            </p:cNvGrpSpPr>
            <p:nvPr/>
          </p:nvGrpSpPr>
          <p:grpSpPr bwMode="auto">
            <a:xfrm>
              <a:off x="6664520" y="1626321"/>
              <a:ext cx="762198" cy="791382"/>
              <a:chOff x="4644008" y="4221088"/>
              <a:chExt cx="1224136" cy="1368152"/>
            </a:xfrm>
          </p:grpSpPr>
          <p:sp>
            <p:nvSpPr>
              <p:cNvPr id="78" name="육각형 77"/>
              <p:cNvSpPr/>
              <p:nvPr/>
            </p:nvSpPr>
            <p:spPr>
              <a:xfrm rot="5400000">
                <a:off x="4571898" y="4293959"/>
                <a:ext cx="1366860" cy="122370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pic>
            <p:nvPicPr>
              <p:cNvPr id="22549" name="그림 78" descr="그림90.png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4670134" y="4437112"/>
                <a:ext cx="1164240" cy="9569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22535" name="그룹 64"/>
          <p:cNvGrpSpPr>
            <a:grpSpLocks/>
          </p:cNvGrpSpPr>
          <p:nvPr/>
        </p:nvGrpSpPr>
        <p:grpSpPr bwMode="auto">
          <a:xfrm>
            <a:off x="755650" y="1557338"/>
            <a:ext cx="7159625" cy="4824412"/>
            <a:chOff x="539552" y="1556792"/>
            <a:chExt cx="7159163" cy="4824536"/>
          </a:xfrm>
        </p:grpSpPr>
        <p:pic>
          <p:nvPicPr>
            <p:cNvPr id="22538" name="그림 61" descr="문암항.jp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 rot="-513290">
              <a:off x="539552" y="1556792"/>
              <a:ext cx="3741216" cy="2506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9" name="그림 62" descr="가진항.jp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 rot="512660">
              <a:off x="1475656" y="3933056"/>
              <a:ext cx="3264363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0" name="그림 63" descr="거진항.jp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455444">
              <a:off x="3779912" y="2708920"/>
              <a:ext cx="3918803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2536" name="그림 66" descr="그림93.pn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219700" y="5445125"/>
            <a:ext cx="3328988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7/31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둥근 사각형 4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250825" y="188913"/>
            <a:ext cx="8594725" cy="644525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3555" name="그림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6375"/>
            <a:ext cx="73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13450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7" name="그룹 26"/>
          <p:cNvGrpSpPr>
            <a:grpSpLocks/>
          </p:cNvGrpSpPr>
          <p:nvPr/>
        </p:nvGrpSpPr>
        <p:grpSpPr bwMode="auto">
          <a:xfrm>
            <a:off x="611188" y="404813"/>
            <a:ext cx="6138862" cy="1028700"/>
            <a:chOff x="611561" y="404664"/>
            <a:chExt cx="6138807" cy="1029075"/>
          </a:xfrm>
        </p:grpSpPr>
        <p:pic>
          <p:nvPicPr>
            <p:cNvPr id="23577" name="그림 20" descr="그림8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561" y="404664"/>
              <a:ext cx="3960440" cy="597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8" name="그림 21" descr="그림83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7984" y="620688"/>
              <a:ext cx="2322384" cy="3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9" name="그림 22" descr="그림8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1600" y="744948"/>
              <a:ext cx="3384376" cy="688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8" name="그룹 61"/>
          <p:cNvGrpSpPr>
            <a:grpSpLocks/>
          </p:cNvGrpSpPr>
          <p:nvPr/>
        </p:nvGrpSpPr>
        <p:grpSpPr bwMode="auto">
          <a:xfrm>
            <a:off x="7470775" y="1625600"/>
            <a:ext cx="763588" cy="792163"/>
            <a:chOff x="5940152" y="4221088"/>
            <a:chExt cx="1224136" cy="1368152"/>
          </a:xfrm>
        </p:grpSpPr>
        <p:sp>
          <p:nvSpPr>
            <p:cNvPr id="90" name="육각형 89"/>
            <p:cNvSpPr/>
            <p:nvPr/>
          </p:nvSpPr>
          <p:spPr>
            <a:xfrm rot="5400000">
              <a:off x="5868143" y="4293097"/>
              <a:ext cx="1368152" cy="1224136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23576" name="그림 90" descr="그림91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99097" y="4417356"/>
              <a:ext cx="1091094" cy="96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그룹 67"/>
          <p:cNvGrpSpPr/>
          <p:nvPr/>
        </p:nvGrpSpPr>
        <p:grpSpPr>
          <a:xfrm>
            <a:off x="6664520" y="293467"/>
            <a:ext cx="762198" cy="791382"/>
            <a:chOff x="4644008" y="1916832"/>
            <a:chExt cx="1224136" cy="1368152"/>
          </a:xfrm>
          <a:solidFill>
            <a:schemeClr val="bg1">
              <a:alpha val="49000"/>
            </a:schemeClr>
          </a:solidFill>
        </p:grpSpPr>
        <p:sp>
          <p:nvSpPr>
            <p:cNvPr id="88" name="육각형 87"/>
            <p:cNvSpPr/>
            <p:nvPr/>
          </p:nvSpPr>
          <p:spPr>
            <a:xfrm rot="5400000">
              <a:off x="4572000" y="1988840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9" name="그림 88" descr="그림85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49045" y="2394762"/>
              <a:ext cx="1219099" cy="408398"/>
            </a:xfrm>
            <a:prstGeom prst="rect">
              <a:avLst/>
            </a:prstGeom>
            <a:grpFill/>
          </p:spPr>
        </p:pic>
      </p:grpSp>
      <p:grpSp>
        <p:nvGrpSpPr>
          <p:cNvPr id="7" name="그룹 66"/>
          <p:cNvGrpSpPr/>
          <p:nvPr/>
        </p:nvGrpSpPr>
        <p:grpSpPr>
          <a:xfrm>
            <a:off x="7471553" y="293467"/>
            <a:ext cx="762198" cy="791382"/>
            <a:chOff x="5940152" y="1916832"/>
            <a:chExt cx="1224136" cy="1368152"/>
          </a:xfrm>
          <a:solidFill>
            <a:schemeClr val="bg1"/>
          </a:solidFill>
        </p:grpSpPr>
        <p:sp>
          <p:nvSpPr>
            <p:cNvPr id="86" name="육각형 85"/>
            <p:cNvSpPr/>
            <p:nvPr/>
          </p:nvSpPr>
          <p:spPr>
            <a:xfrm rot="5400000">
              <a:off x="5868144" y="1988840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7" name="그림 86" descr="그림86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8042" y="2394762"/>
              <a:ext cx="999661" cy="408398"/>
            </a:xfrm>
            <a:prstGeom prst="rect">
              <a:avLst/>
            </a:prstGeom>
            <a:grpFill/>
          </p:spPr>
        </p:pic>
      </p:grpSp>
      <p:grpSp>
        <p:nvGrpSpPr>
          <p:cNvPr id="8" name="그룹 63"/>
          <p:cNvGrpSpPr/>
          <p:nvPr/>
        </p:nvGrpSpPr>
        <p:grpSpPr>
          <a:xfrm>
            <a:off x="6261003" y="959894"/>
            <a:ext cx="762198" cy="791382"/>
            <a:chOff x="3995936" y="3068960"/>
            <a:chExt cx="1224136" cy="136815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84" name="육각형 83"/>
            <p:cNvSpPr/>
            <p:nvPr/>
          </p:nvSpPr>
          <p:spPr>
            <a:xfrm rot="5400000">
              <a:off x="3923928" y="3140968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85" name="그림 84" descr="그림87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13826" y="3559953"/>
              <a:ext cx="999661" cy="408398"/>
            </a:xfrm>
            <a:prstGeom prst="rect">
              <a:avLst/>
            </a:prstGeom>
            <a:grpFill/>
          </p:spPr>
        </p:pic>
      </p:grpSp>
      <p:grpSp>
        <p:nvGrpSpPr>
          <p:cNvPr id="23562" name="그룹 62"/>
          <p:cNvGrpSpPr>
            <a:grpSpLocks/>
          </p:cNvGrpSpPr>
          <p:nvPr/>
        </p:nvGrpSpPr>
        <p:grpSpPr bwMode="auto">
          <a:xfrm>
            <a:off x="6664325" y="1625600"/>
            <a:ext cx="762000" cy="792163"/>
            <a:chOff x="4644008" y="4221088"/>
            <a:chExt cx="1224136" cy="1368152"/>
          </a:xfrm>
        </p:grpSpPr>
        <p:sp>
          <p:nvSpPr>
            <p:cNvPr id="78" name="육각형 77"/>
            <p:cNvSpPr/>
            <p:nvPr/>
          </p:nvSpPr>
          <p:spPr>
            <a:xfrm rot="5400000">
              <a:off x="4571999" y="4293097"/>
              <a:ext cx="1368152" cy="1224136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23574" name="그림 78" descr="그림90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670134" y="4437112"/>
              <a:ext cx="1164240" cy="956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그룹 64"/>
          <p:cNvGrpSpPr/>
          <p:nvPr/>
        </p:nvGrpSpPr>
        <p:grpSpPr>
          <a:xfrm>
            <a:off x="7068036" y="959894"/>
            <a:ext cx="762198" cy="791382"/>
            <a:chOff x="5292080" y="3068960"/>
            <a:chExt cx="1224136" cy="136815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8" name="육각형 37"/>
            <p:cNvSpPr/>
            <p:nvPr/>
          </p:nvSpPr>
          <p:spPr>
            <a:xfrm rot="5400000">
              <a:off x="5220072" y="3140968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39" name="그림 38" descr="그림88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23033" y="3527134"/>
              <a:ext cx="993566" cy="408398"/>
            </a:xfrm>
            <a:prstGeom prst="rect">
              <a:avLst/>
            </a:prstGeom>
            <a:grpFill/>
          </p:spPr>
        </p:pic>
      </p:grpSp>
      <p:grpSp>
        <p:nvGrpSpPr>
          <p:cNvPr id="40" name="그룹 65"/>
          <p:cNvGrpSpPr/>
          <p:nvPr/>
        </p:nvGrpSpPr>
        <p:grpSpPr>
          <a:xfrm>
            <a:off x="7875069" y="959894"/>
            <a:ext cx="762198" cy="791382"/>
            <a:chOff x="6588224" y="3068960"/>
            <a:chExt cx="1224136" cy="136815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41" name="육각형 40"/>
            <p:cNvSpPr/>
            <p:nvPr/>
          </p:nvSpPr>
          <p:spPr>
            <a:xfrm rot="5400000">
              <a:off x="6516216" y="3140968"/>
              <a:ext cx="1368152" cy="1224136"/>
            </a:xfrm>
            <a:prstGeom prst="hexagon">
              <a:avLst/>
            </a:prstGeom>
            <a:grp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42" name="그림 41" descr="그림89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47169" y="3370055"/>
              <a:ext cx="1091094" cy="688791"/>
            </a:xfrm>
            <a:prstGeom prst="rect">
              <a:avLst/>
            </a:prstGeom>
            <a:grpFill/>
          </p:spPr>
        </p:pic>
      </p:grpSp>
      <p:grpSp>
        <p:nvGrpSpPr>
          <p:cNvPr id="23565" name="그룹 48"/>
          <p:cNvGrpSpPr>
            <a:grpSpLocks/>
          </p:cNvGrpSpPr>
          <p:nvPr/>
        </p:nvGrpSpPr>
        <p:grpSpPr bwMode="auto">
          <a:xfrm>
            <a:off x="539750" y="1412875"/>
            <a:ext cx="7920038" cy="5111750"/>
            <a:chOff x="539552" y="1412776"/>
            <a:chExt cx="7850136" cy="5205760"/>
          </a:xfrm>
        </p:grpSpPr>
        <p:pic>
          <p:nvPicPr>
            <p:cNvPr id="23567" name="그림 42" descr="화암사.JP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43608" y="1412776"/>
              <a:ext cx="2893473" cy="1823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8" name="그림 44" descr="심층수.JP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491880" y="1844824"/>
              <a:ext cx="2795132" cy="2220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9" name="그림 46" descr="통일전망대.jp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87624" y="4581128"/>
              <a:ext cx="3025853" cy="2037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0" name="그림 43" descr="건봉사.JPG"/>
            <p:cNvPicPr>
              <a:picLocks noChangeAspect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39552" y="3212976"/>
              <a:ext cx="2787567" cy="1724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1" name="그림 45" descr="청간정.jpg"/>
            <p:cNvPicPr>
              <a:picLocks noChangeAspect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067944" y="4365104"/>
              <a:ext cx="3155054" cy="2086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2" name="그림 47" descr="해양박물관.jpg"/>
            <p:cNvPicPr>
              <a:picLocks noChangeAspect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868144" y="3068960"/>
              <a:ext cx="2521544" cy="1891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66" name="슬라이드 번호 개체 틀 19"/>
          <p:cNvSpPr txBox="1">
            <a:spLocks/>
          </p:cNvSpPr>
          <p:nvPr/>
        </p:nvSpPr>
        <p:spPr bwMode="auto">
          <a:xfrm>
            <a:off x="6686550" y="18891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kumimoji="0" lang="en-US" altLang="ko-KR" sz="16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rPr>
              <a:t>8/31</a:t>
            </a:r>
            <a:endParaRPr kumimoji="0" lang="ko-KR" altLang="en-US" sz="1600">
              <a:solidFill>
                <a:srgbClr val="89898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371</Words>
  <Application>Microsoft Office PowerPoint</Application>
  <PresentationFormat>화면 슬라이드 쇼(4:3)</PresentationFormat>
  <Paragraphs>110</Paragraphs>
  <Slides>32</Slides>
  <Notes>12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4" baseType="lpstr">
      <vt:lpstr>Office 테마</vt:lpstr>
      <vt:lpstr>Microsoft Office Excel 차트</vt:lpstr>
      <vt:lpstr>슬라이드 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Your User Name</cp:lastModifiedBy>
  <cp:revision>137</cp:revision>
  <dcterms:created xsi:type="dcterms:W3CDTF">2011-11-16T00:30:32Z</dcterms:created>
  <dcterms:modified xsi:type="dcterms:W3CDTF">2011-12-12T23:46:08Z</dcterms:modified>
</cp:coreProperties>
</file>