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"/>
  </p:notesMasterIdLst>
  <p:sldIdLst>
    <p:sldId id="256" r:id="rId2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32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2598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>
              <a:defRPr sz="1200"/>
            </a:lvl1pPr>
          </a:lstStyle>
          <a:p>
            <a:fld id="{2C7318B0-6E2A-42B1-9A7D-6A10F875C9E2}" type="datetimeFigureOut">
              <a:rPr lang="ko-KR" altLang="en-US" smtClean="0"/>
              <a:pPr/>
              <a:t>2015-04-28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21" tIns="45661" rIns="91321" bIns="45661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>
              <a:defRPr sz="1200"/>
            </a:lvl1pPr>
          </a:lstStyle>
          <a:p>
            <a:fld id="{AA0C2DEA-E7CA-453E-B1BB-0D7EA8DD98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4772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003425" y="744538"/>
            <a:ext cx="2790825" cy="3721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C2DEA-E7CA-453E-B1BB-0D7EA8DD98F8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2015-04-28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2015-04-28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2015-04-28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2015-04-28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2015-04-28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2015-04-28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2015-04-28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E38D030-9D38-494A-B466-0868DA00AAEB}" type="datetimeFigureOut">
              <a:rPr lang="ko-KR" altLang="en-US" smtClean="0"/>
              <a:pPr/>
              <a:t>2015-04-28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 descr="풍경01.bmp"/>
          <p:cNvPicPr>
            <a:picLocks noChangeAspect="1"/>
          </p:cNvPicPr>
          <p:nvPr/>
        </p:nvPicPr>
        <p:blipFill>
          <a:blip r:embed="rId3" cstate="print">
            <a:lum bright="70000" contrast="10000"/>
          </a:blip>
          <a:stretch>
            <a:fillRect/>
          </a:stretch>
        </p:blipFill>
        <p:spPr>
          <a:xfrm>
            <a:off x="728662" y="0"/>
            <a:ext cx="6129338" cy="9144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052736" y="755576"/>
            <a:ext cx="5554980" cy="1139808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sz="38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ko-KR" altLang="en-US" sz="3100" dirty="0" smtClean="0">
                <a:solidFill>
                  <a:schemeClr val="accent1">
                    <a:lumMod val="50000"/>
                  </a:schemeClr>
                </a:solidFill>
                <a:latin typeface="MD솔체" pitchFamily="18" charset="-127"/>
                <a:ea typeface="MD솔체" pitchFamily="18" charset="-127"/>
              </a:rPr>
              <a:t>이웃사랑</a:t>
            </a:r>
            <a:r>
              <a:rPr lang="en-US" altLang="ko-KR" sz="3100" dirty="0" smtClean="0">
                <a:solidFill>
                  <a:schemeClr val="accent1">
                    <a:lumMod val="50000"/>
                  </a:schemeClr>
                </a:solidFill>
                <a:latin typeface="MD솔체" pitchFamily="18" charset="-127"/>
                <a:ea typeface="MD솔체" pitchFamily="18" charset="-127"/>
              </a:rPr>
              <a:t>! </a:t>
            </a:r>
            <a:r>
              <a:rPr lang="ko-KR" altLang="en-US" sz="3100" dirty="0" smtClean="0">
                <a:solidFill>
                  <a:schemeClr val="accent1">
                    <a:lumMod val="50000"/>
                  </a:schemeClr>
                </a:solidFill>
                <a:latin typeface="MD솔체" pitchFamily="18" charset="-127"/>
                <a:ea typeface="MD솔체" pitchFamily="18" charset="-127"/>
              </a:rPr>
              <a:t>당신을 칭찬합니다</a:t>
            </a:r>
            <a:endParaRPr lang="ko-KR" altLang="en-US" sz="3100" dirty="0">
              <a:solidFill>
                <a:schemeClr val="accent1">
                  <a:lumMod val="50000"/>
                </a:schemeClr>
              </a:solidFill>
              <a:latin typeface="MD솔체" pitchFamily="18" charset="-127"/>
              <a:ea typeface="MD솔체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908720" y="2123728"/>
            <a:ext cx="5792688" cy="6120680"/>
          </a:xfrm>
          <a:ln w="3175">
            <a:solidFill>
              <a:srgbClr val="FFC000"/>
            </a:solidFill>
            <a:prstDash val="sysDash"/>
          </a:ln>
        </p:spPr>
        <p:txBody>
          <a:bodyPr anchor="ctr" anchorCtr="0">
            <a:normAutofit/>
          </a:bodyPr>
          <a:lstStyle/>
          <a:p>
            <a:r>
              <a:rPr lang="ko-KR" altLang="en-US" sz="2000" b="1" dirty="0" smtClean="0"/>
              <a:t>       </a:t>
            </a:r>
            <a:r>
              <a:rPr lang="ko-KR" altLang="en-US" sz="2200" b="1" dirty="0" smtClean="0"/>
              <a:t>이달의 주인공 </a:t>
            </a:r>
            <a:r>
              <a:rPr lang="en-US" altLang="ko-KR" sz="2200" b="1" dirty="0" smtClean="0"/>
              <a:t>:  </a:t>
            </a:r>
            <a:r>
              <a:rPr lang="ko-KR" altLang="en-US" sz="2200" b="1" dirty="0" smtClean="0"/>
              <a:t>김 철 수 </a:t>
            </a:r>
            <a:r>
              <a:rPr lang="en-US" altLang="ko-KR" sz="2200" b="1" dirty="0" smtClean="0"/>
              <a:t>(</a:t>
            </a:r>
            <a:r>
              <a:rPr lang="ko-KR" altLang="en-US" sz="2200" b="1" dirty="0" err="1" smtClean="0"/>
              <a:t>낙상리</a:t>
            </a:r>
            <a:r>
              <a:rPr lang="en-US" altLang="ko-KR" sz="2200" b="1" dirty="0" smtClean="0"/>
              <a:t>)</a:t>
            </a:r>
          </a:p>
          <a:p>
            <a:endParaRPr lang="en-US" altLang="ko-KR" sz="2000" b="1" dirty="0" smtClean="0"/>
          </a:p>
          <a:p>
            <a:pPr marL="108000">
              <a:lnSpc>
                <a:spcPct val="150000"/>
              </a:lnSpc>
              <a:spcBef>
                <a:spcPts val="2000"/>
              </a:spcBef>
              <a:buFont typeface="Wingdings" pitchFamily="2" charset="2"/>
              <a:buChar char="v"/>
            </a:pPr>
            <a:r>
              <a:rPr lang="ko-KR" altLang="en-US" sz="2000" b="1" dirty="0" smtClean="0"/>
              <a:t>김철수씨는 </a:t>
            </a:r>
            <a:r>
              <a:rPr lang="ko-KR" altLang="en-US" sz="2000" b="1" dirty="0" err="1" smtClean="0"/>
              <a:t>풍양면</a:t>
            </a:r>
            <a:r>
              <a:rPr lang="ko-KR" altLang="en-US" sz="2000" b="1" dirty="0" smtClean="0"/>
              <a:t>  </a:t>
            </a:r>
            <a:r>
              <a:rPr lang="ko-KR" altLang="en-US" sz="2000" b="1" dirty="0"/>
              <a:t>자율방범대  대장으로  </a:t>
            </a:r>
            <a:r>
              <a:rPr lang="ko-KR" altLang="en-US" sz="2000" b="1" dirty="0" err="1" smtClean="0"/>
              <a:t>재직시</a:t>
            </a:r>
            <a:r>
              <a:rPr lang="ko-KR" altLang="en-US" sz="2000" b="1" dirty="0" smtClean="0"/>
              <a:t> 지역 치안 유지 및 각종 범죄 예방 활동에  헌신 봉사 하였을 뿐만 아니라  어려운  이웃을  위해  농기계  무료  순회 수리  및  집수리로  이웃사랑을  실천하여  왔으며</a:t>
            </a:r>
            <a:r>
              <a:rPr lang="en-US" altLang="ko-KR" sz="2000" b="1" dirty="0" smtClean="0"/>
              <a:t>,</a:t>
            </a:r>
          </a:p>
          <a:p>
            <a:pPr marL="108000">
              <a:lnSpc>
                <a:spcPct val="150000"/>
              </a:lnSpc>
              <a:spcBef>
                <a:spcPts val="2000"/>
              </a:spcBef>
              <a:buFont typeface="Wingdings" pitchFamily="2" charset="2"/>
              <a:buChar char="v"/>
            </a:pP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특히 금년  </a:t>
            </a:r>
            <a:r>
              <a:rPr lang="en-US" altLang="ko-KR" sz="2000" b="1" dirty="0" smtClean="0"/>
              <a:t>5</a:t>
            </a:r>
            <a:r>
              <a:rPr lang="ko-KR" altLang="en-US" sz="2000" b="1" dirty="0" smtClean="0"/>
              <a:t>월 준공예정인  남부 농기계 임대사업소  사업부지를  무료로  희사하는  등  지역사회발전에  큰 </a:t>
            </a:r>
            <a:r>
              <a:rPr lang="ko-KR" altLang="en-US" sz="2000" b="1" smtClean="0"/>
              <a:t>기여를  하여   </a:t>
            </a:r>
            <a:r>
              <a:rPr lang="en-US" altLang="ko-KR" sz="2000" b="1" dirty="0" smtClean="0"/>
              <a:t>5</a:t>
            </a:r>
            <a:r>
              <a:rPr lang="ko-KR" altLang="en-US" sz="2000" b="1" dirty="0" smtClean="0"/>
              <a:t>월 칭찬주인공으로  선정되셨습니다</a:t>
            </a:r>
            <a:r>
              <a:rPr lang="en-US" altLang="ko-KR" sz="2000" b="1" dirty="0" smtClean="0"/>
              <a:t>.</a:t>
            </a:r>
            <a:endParaRPr lang="ko-KR" altLang="en-US" sz="2000" b="1" dirty="0"/>
          </a:p>
        </p:txBody>
      </p:sp>
      <p:pic>
        <p:nvPicPr>
          <p:cNvPr id="8" name="Picture 21" descr="C:\Documents and Settings\admin\Local Settings\Temporary Internet Files\Content.IE5\I0KKXIMD\MM910001150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35198">
            <a:off x="875854" y="2675377"/>
            <a:ext cx="657263" cy="5561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616</TotalTime>
  <Words>69</Words>
  <Application>Microsoft Office PowerPoint</Application>
  <PresentationFormat>화면 슬라이드 쇼(4:3)</PresentationFormat>
  <Paragraphs>6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태양</vt:lpstr>
      <vt:lpstr>  이웃사랑! 당신을 칭찬합니다</vt:lpstr>
    </vt:vector>
  </TitlesOfParts>
  <Company>Your Company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Your User Name</dc:creator>
  <cp:lastModifiedBy>삼성</cp:lastModifiedBy>
  <cp:revision>56</cp:revision>
  <cp:lastPrinted>2015-04-27T06:59:18Z</cp:lastPrinted>
  <dcterms:created xsi:type="dcterms:W3CDTF">2014-12-16T02:33:29Z</dcterms:created>
  <dcterms:modified xsi:type="dcterms:W3CDTF">2015-04-28T05:16:31Z</dcterms:modified>
</cp:coreProperties>
</file>