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"/>
  </p:notesMasterIdLst>
  <p:sldIdLst>
    <p:sldId id="256" r:id="rId2"/>
  </p:sldIdLst>
  <p:sldSz cx="6858000" cy="9144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2598" y="-84"/>
      </p:cViewPr>
      <p:guideLst>
        <p:guide orient="horz" pos="3131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318B0-6E2A-42B1-9A7D-6A10F875C9E2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241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2DEA-E7CA-453E-B1BB-0D7EA8DD98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6600" y="746125"/>
            <a:ext cx="2792413" cy="37258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C2DEA-E7CA-453E-B1BB-0D7EA8DD98F8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E38D030-9D38-494A-B466-0868DA00AAEB}" type="datetimeFigureOut">
              <a:rPr lang="ko-KR" altLang="en-US" smtClean="0"/>
              <a:pPr/>
              <a:t>2015-02-02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7930367-A146-4AA4-962A-8B0C2A97A2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풍경01.bmp"/>
          <p:cNvPicPr>
            <a:picLocks noChangeAspect="1"/>
          </p:cNvPicPr>
          <p:nvPr/>
        </p:nvPicPr>
        <p:blipFill>
          <a:blip r:embed="rId3" cstate="print">
            <a:lum bright="70000" contrast="10000"/>
          </a:blip>
          <a:stretch>
            <a:fillRect/>
          </a:stretch>
        </p:blipFill>
        <p:spPr>
          <a:xfrm>
            <a:off x="728662" y="0"/>
            <a:ext cx="6129338" cy="9144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052736" y="755576"/>
            <a:ext cx="5554980" cy="1139808"/>
          </a:xfrm>
        </p:spPr>
        <p:txBody>
          <a:bodyPr>
            <a:normAutofit fontScale="90000"/>
          </a:bodyPr>
          <a:lstStyle/>
          <a:p>
            <a:pPr algn="ctr"/>
            <a:r>
              <a:rPr lang="ko-KR" altLang="en-US" sz="38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ko-KR" altLang="en-US" sz="3100" dirty="0" smtClean="0">
                <a:solidFill>
                  <a:schemeClr val="accent1">
                    <a:lumMod val="50000"/>
                  </a:schemeClr>
                </a:solidFill>
                <a:latin typeface="MD솔체" pitchFamily="18" charset="-127"/>
                <a:ea typeface="MD솔체" pitchFamily="18" charset="-127"/>
              </a:rPr>
              <a:t>이웃사랑</a:t>
            </a:r>
            <a:r>
              <a:rPr lang="en-US" altLang="ko-KR" sz="3100" dirty="0" smtClean="0">
                <a:solidFill>
                  <a:schemeClr val="accent1">
                    <a:lumMod val="50000"/>
                  </a:schemeClr>
                </a:solidFill>
                <a:latin typeface="MD솔체" pitchFamily="18" charset="-127"/>
                <a:ea typeface="MD솔체" pitchFamily="18" charset="-127"/>
              </a:rPr>
              <a:t>! </a:t>
            </a:r>
            <a:r>
              <a:rPr lang="ko-KR" altLang="en-US" sz="3100" dirty="0" smtClean="0">
                <a:solidFill>
                  <a:schemeClr val="accent1">
                    <a:lumMod val="50000"/>
                  </a:schemeClr>
                </a:solidFill>
                <a:latin typeface="MD솔체" pitchFamily="18" charset="-127"/>
                <a:ea typeface="MD솔체" pitchFamily="18" charset="-127"/>
              </a:rPr>
              <a:t>당신을 칭찬합니다</a:t>
            </a:r>
            <a:endParaRPr lang="ko-KR" altLang="en-US" sz="3100" dirty="0">
              <a:solidFill>
                <a:schemeClr val="accent1">
                  <a:lumMod val="50000"/>
                </a:schemeClr>
              </a:solidFill>
              <a:latin typeface="MD솔체" pitchFamily="18" charset="-127"/>
              <a:ea typeface="MD솔체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908720" y="2411760"/>
            <a:ext cx="5792688" cy="6120680"/>
          </a:xfrm>
          <a:ln w="3175">
            <a:solidFill>
              <a:srgbClr val="FFC000"/>
            </a:solidFill>
            <a:prstDash val="sysDash"/>
          </a:ln>
        </p:spPr>
        <p:txBody>
          <a:bodyPr anchor="ctr" anchorCtr="0">
            <a:normAutofit/>
          </a:bodyPr>
          <a:lstStyle/>
          <a:p>
            <a:r>
              <a:rPr lang="ko-KR" altLang="en-US" sz="2000" b="1" dirty="0" smtClean="0"/>
              <a:t>       </a:t>
            </a:r>
            <a:r>
              <a:rPr lang="ko-KR" altLang="en-US" sz="2200" b="1" dirty="0" smtClean="0"/>
              <a:t>이달의 주인공 </a:t>
            </a:r>
            <a:r>
              <a:rPr lang="en-US" altLang="ko-KR" sz="2200" b="1" dirty="0" smtClean="0"/>
              <a:t>: </a:t>
            </a:r>
            <a:r>
              <a:rPr lang="ko-KR" altLang="en-US" sz="2200" b="1" dirty="0" smtClean="0"/>
              <a:t>김 영 </a:t>
            </a:r>
            <a:r>
              <a:rPr lang="ko-KR" altLang="en-US" sz="2200" b="1" dirty="0" err="1" smtClean="0"/>
              <a:t>욱</a:t>
            </a:r>
            <a:r>
              <a:rPr lang="en-US" altLang="ko-KR" sz="2200" b="1" dirty="0" smtClean="0"/>
              <a:t>(</a:t>
            </a:r>
            <a:r>
              <a:rPr lang="ko-KR" altLang="en-US" sz="2200" b="1" dirty="0" err="1" smtClean="0"/>
              <a:t>풍양면</a:t>
            </a:r>
            <a:r>
              <a:rPr lang="ko-KR" altLang="en-US" sz="2200" b="1" dirty="0" smtClean="0"/>
              <a:t> </a:t>
            </a:r>
            <a:r>
              <a:rPr lang="ko-KR" altLang="en-US" sz="2200" b="1" dirty="0" err="1" smtClean="0"/>
              <a:t>괴당리</a:t>
            </a:r>
            <a:r>
              <a:rPr lang="en-US" altLang="ko-KR" sz="2200" b="1" dirty="0" smtClean="0"/>
              <a:t>)</a:t>
            </a:r>
          </a:p>
          <a:p>
            <a:endParaRPr lang="en-US" altLang="ko-KR" sz="2000" b="1" dirty="0" smtClean="0"/>
          </a:p>
          <a:p>
            <a:pPr marL="108000">
              <a:lnSpc>
                <a:spcPct val="150000"/>
              </a:lnSpc>
              <a:spcBef>
                <a:spcPts val="2000"/>
              </a:spcBef>
              <a:buFont typeface="Wingdings" pitchFamily="2" charset="2"/>
              <a:buChar char="v"/>
            </a:pPr>
            <a:r>
              <a:rPr lang="ko-KR" altLang="en-US" sz="2000" b="1" dirty="0" smtClean="0"/>
              <a:t>   김영욱씨는  </a:t>
            </a:r>
            <a:r>
              <a:rPr lang="ko-KR" altLang="en-US" sz="2000" b="1" dirty="0" err="1" smtClean="0"/>
              <a:t>괴당</a:t>
            </a:r>
            <a:r>
              <a:rPr lang="en-US" altLang="ko-KR" sz="2000" b="1" dirty="0" smtClean="0"/>
              <a:t>2</a:t>
            </a:r>
            <a:r>
              <a:rPr lang="ko-KR" altLang="en-US" sz="2000" b="1" dirty="0" smtClean="0"/>
              <a:t>리  당촌 노인회장으로  </a:t>
            </a:r>
            <a:r>
              <a:rPr lang="ko-KR" altLang="en-US" sz="2000" b="1" dirty="0" smtClean="0"/>
              <a:t>재                      직하면서  </a:t>
            </a:r>
            <a:r>
              <a:rPr lang="ko-KR" altLang="en-US" sz="2000" b="1" dirty="0" smtClean="0"/>
              <a:t>교통수단이  마땅찮은  </a:t>
            </a:r>
            <a:r>
              <a:rPr lang="ko-KR" altLang="en-US" sz="2000" b="1" dirty="0" smtClean="0"/>
              <a:t>이웃분들을 위해  매번 목적지까지  직접  태워주시고  </a:t>
            </a:r>
            <a:r>
              <a:rPr lang="ko-KR" altLang="en-US" sz="2000" b="1" dirty="0" smtClean="0"/>
              <a:t>어르신의 휴식처인  회관  환경정비에  </a:t>
            </a:r>
            <a:r>
              <a:rPr lang="ko-KR" altLang="en-US" sz="2000" b="1" dirty="0" smtClean="0"/>
              <a:t>솔선수범하는  </a:t>
            </a:r>
            <a:r>
              <a:rPr lang="ko-KR" altLang="en-US" sz="2000" b="1" dirty="0" smtClean="0"/>
              <a:t>등</a:t>
            </a:r>
            <a:endParaRPr lang="en-US" altLang="ko-KR" sz="2000" b="1" dirty="0" smtClean="0"/>
          </a:p>
          <a:p>
            <a:pPr marL="108000">
              <a:lnSpc>
                <a:spcPct val="150000"/>
              </a:lnSpc>
              <a:spcBef>
                <a:spcPts val="2000"/>
              </a:spcBef>
              <a:buFont typeface="Wingdings" pitchFamily="2" charset="2"/>
              <a:buChar char="v"/>
            </a:pPr>
            <a:r>
              <a:rPr lang="en-US" altLang="ko-KR" sz="2000" b="1" dirty="0" smtClean="0"/>
              <a:t>  </a:t>
            </a:r>
            <a:r>
              <a:rPr lang="ko-KR" altLang="en-US" sz="2000" b="1" dirty="0" smtClean="0"/>
              <a:t>노인복지와  주민화합에  남다른  관심과  애정을  갖고 있기에  이달의  칭찬주인공으로  선정되었습니다</a:t>
            </a:r>
            <a:r>
              <a:rPr lang="en-US" altLang="ko-KR" sz="2000" b="1" dirty="0" smtClean="0"/>
              <a:t>.</a:t>
            </a:r>
            <a:endParaRPr lang="ko-KR" altLang="en-US" sz="2000" b="1" dirty="0"/>
          </a:p>
        </p:txBody>
      </p:sp>
      <p:pic>
        <p:nvPicPr>
          <p:cNvPr id="8" name="Picture 21" descr="C:\Documents and Settings\admin\Local Settings\Temporary Internet Files\Content.IE5\I0KKXIMD\MM910001150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35198">
            <a:off x="875854" y="3179433"/>
            <a:ext cx="657263" cy="5561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387</TotalTime>
  <Words>52</Words>
  <Application>Microsoft Office PowerPoint</Application>
  <PresentationFormat>화면 슬라이드 쇼(4:3)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태양</vt:lpstr>
      <vt:lpstr>  이웃사랑! 당신을 칭찬합니다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Your User Name</dc:creator>
  <cp:lastModifiedBy>Your User Name</cp:lastModifiedBy>
  <cp:revision>26</cp:revision>
  <dcterms:created xsi:type="dcterms:W3CDTF">2014-12-16T02:33:29Z</dcterms:created>
  <dcterms:modified xsi:type="dcterms:W3CDTF">2015-02-02T02:44:00Z</dcterms:modified>
</cp:coreProperties>
</file>