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61263" cy="10621963"/>
  <p:notesSz cx="6761163" cy="9942513"/>
  <p:defaultTextStyle>
    <a:defPPr>
      <a:defRPr lang="ko-KR"/>
    </a:defPPr>
    <a:lvl1pPr marL="0" algn="l" defTabSz="1039033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9516" algn="l" defTabSz="1039033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9033" algn="l" defTabSz="1039033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58549" algn="l" defTabSz="1039033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78065" algn="l" defTabSz="1039033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97582" algn="l" defTabSz="1039033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17098" algn="l" defTabSz="1039033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36615" algn="l" defTabSz="1039033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56131" algn="l" defTabSz="1039033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12" y="-96"/>
      </p:cViewPr>
      <p:guideLst>
        <p:guide orient="horz" pos="3346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4101258"/>
            <a:ext cx="2953618" cy="652070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8" y="-1432"/>
            <a:ext cx="7563231" cy="1062339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75678" y="2680122"/>
            <a:ext cx="4670902" cy="1865281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002444" y="3827075"/>
            <a:ext cx="5384118" cy="509970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81916" y="425372"/>
            <a:ext cx="1701284" cy="724604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063" y="425372"/>
            <a:ext cx="4977831" cy="724604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968" y="-1432"/>
            <a:ext cx="7563231" cy="1062339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4101258"/>
            <a:ext cx="2953618" cy="652070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7569" y="2674445"/>
            <a:ext cx="4672861" cy="1870241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005648" y="3823015"/>
            <a:ext cx="5383619" cy="50985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514" y="1699514"/>
            <a:ext cx="2646442" cy="57500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489" y="1699514"/>
            <a:ext cx="2646442" cy="57500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514" y="1699514"/>
            <a:ext cx="2646442" cy="849757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63" y="2635895"/>
            <a:ext cx="2646442" cy="48152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6489" y="1699514"/>
            <a:ext cx="2646442" cy="849757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6489" y="2635895"/>
            <a:ext cx="2646442" cy="48152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4101258"/>
            <a:ext cx="2953618" cy="652070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2117134" y="2117138"/>
            <a:ext cx="10621963" cy="638769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49066" y="2441136"/>
            <a:ext cx="4309920" cy="1687351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7451" y="4056283"/>
            <a:ext cx="3148690" cy="5149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073291" y="3490139"/>
            <a:ext cx="4791744" cy="965415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677656" y="0"/>
            <a:ext cx="5883608" cy="10621963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4101258"/>
            <a:ext cx="2953618" cy="652070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7818945"/>
            <a:ext cx="2953618" cy="280301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55019" y="2660139"/>
            <a:ext cx="4536758" cy="134353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45554" y="3377296"/>
            <a:ext cx="5041293" cy="114717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969" y="7822636"/>
            <a:ext cx="2955588" cy="2799329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8" y="7823657"/>
            <a:ext cx="7563231" cy="279830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514" y="566505"/>
            <a:ext cx="6219139" cy="849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514" y="1704700"/>
            <a:ext cx="6219139" cy="5544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66348" y="9092400"/>
            <a:ext cx="1799581" cy="311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824E77D-9BBF-4BFF-8004-DC61B67877EA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8666" y="9734665"/>
            <a:ext cx="3906653" cy="4248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6901" y="9557632"/>
            <a:ext cx="415869" cy="778944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023108D-BAB3-4E6B-844A-3223E1F0DE6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토킥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7" t="17007" r="24615" b="7044"/>
          <a:stretch/>
        </p:blipFill>
        <p:spPr bwMode="auto">
          <a:xfrm>
            <a:off x="0" y="4734917"/>
            <a:ext cx="2748533" cy="588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748533" y="1854597"/>
            <a:ext cx="4845720" cy="8661107"/>
          </a:xfrm>
          <a:prstGeom prst="rect">
            <a:avLst/>
          </a:prstGeom>
          <a:noFill/>
        </p:spPr>
        <p:txBody>
          <a:bodyPr wrap="none" lIns="103903" tIns="51952" rIns="103903" bIns="51952" rtlCol="0">
            <a:spAutoFit/>
          </a:bodyPr>
          <a:lstStyle/>
          <a:p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1)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새롭게 출발하는 </a:t>
            </a:r>
            <a:r>
              <a:rPr lang="en-US" altLang="ko-KR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“</a:t>
            </a:r>
            <a:r>
              <a:rPr lang="ko-KR" altLang="en-US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경북도청 신도시</a:t>
            </a:r>
            <a:r>
              <a:rPr lang="en-US" altLang="ko-KR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”</a:t>
            </a:r>
          </a:p>
          <a:p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지역에서 친목 및 체력증진과 함께</a:t>
            </a:r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“</a:t>
            </a:r>
            <a:r>
              <a:rPr lang="ko-KR" altLang="en-US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축구</a:t>
            </a:r>
            <a:r>
              <a:rPr lang="en-US" altLang="ko-KR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”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를 좋아하시고</a:t>
            </a:r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즐기시고자하실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창단회원</a:t>
            </a:r>
            <a:r>
              <a:rPr lang="en-US" altLang="ko-KR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”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을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모집합니다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뜻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있는분들의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 많은 연락 바랍니다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.!</a:t>
            </a:r>
          </a:p>
          <a:p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2)</a:t>
            </a:r>
            <a:r>
              <a:rPr lang="ko-KR" altLang="en-US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홈구장</a:t>
            </a:r>
            <a:r>
              <a:rPr lang="ko-KR" altLang="en-US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미정이며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추후 회원 모집 후 </a:t>
            </a:r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 전체 협의합니다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3)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동호회 활동으로 시작하여 향후 지역 </a:t>
            </a:r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 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축구 협회 선수 등록 예정입니다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  <a:p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*</a:t>
            </a:r>
            <a:r>
              <a:rPr lang="ko-KR" altLang="en-US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연락처 </a:t>
            </a:r>
            <a:r>
              <a:rPr lang="en-US" altLang="ko-KR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준비위원</a:t>
            </a:r>
            <a:r>
              <a:rPr lang="en-US" altLang="ko-KR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010 5063 0903</a:t>
            </a:r>
          </a:p>
          <a:p>
            <a:r>
              <a:rPr lang="en-US" altLang="ko-KR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(</a:t>
            </a:r>
            <a:r>
              <a:rPr lang="en-US" altLang="ko-KR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24</a:t>
            </a:r>
            <a:r>
              <a:rPr lang="ko-KR" altLang="en-US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시 언제든 연락환영</a:t>
            </a:r>
            <a:r>
              <a:rPr lang="en-US" altLang="ko-KR" sz="3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!)</a:t>
            </a:r>
          </a:p>
          <a:p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36215" y="197733"/>
            <a:ext cx="478933" cy="115280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spcCol="0" rtlCol="0" anchor="ctr"/>
          <a:lstStyle/>
          <a:p>
            <a:pPr algn="ctr"/>
            <a:r>
              <a:rPr lang="ko-KR" altLang="en-US" sz="2700" b="1" dirty="0">
                <a:latin typeface="HY견고딕" pitchFamily="18" charset="-127"/>
                <a:ea typeface="HY견고딕" pitchFamily="18" charset="-127"/>
              </a:rPr>
              <a:t>가칭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41369" y="27102"/>
            <a:ext cx="71506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8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창단</a:t>
            </a:r>
            <a:r>
              <a:rPr lang="en-US" altLang="ko-KR" sz="8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/</a:t>
            </a:r>
            <a:r>
              <a:rPr lang="ko-KR" altLang="en-US" sz="80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신도청</a:t>
            </a:r>
            <a:r>
              <a:rPr lang="en-US" altLang="ko-KR" sz="80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F.C</a:t>
            </a:r>
            <a:endParaRPr lang="en-US" altLang="ko-KR" sz="80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4" descr="축구 축구 볏과 로고 엠 블 럼 디자인의 세트 — 스톡 일러스트레이션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6" t="7864" r="34799" b="51476"/>
          <a:stretch/>
        </p:blipFill>
        <p:spPr bwMode="auto">
          <a:xfrm>
            <a:off x="116569" y="1651377"/>
            <a:ext cx="2631964" cy="279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76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각">
  <a:themeElements>
    <a:clrScheme name="각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각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각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46</TotalTime>
  <Words>78</Words>
  <Application>Microsoft Office PowerPoint</Application>
  <PresentationFormat>사용자 지정</PresentationFormat>
  <Paragraphs>27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각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15</cp:revision>
  <cp:lastPrinted>2017-09-20T12:09:02Z</cp:lastPrinted>
  <dcterms:created xsi:type="dcterms:W3CDTF">2017-09-20T11:48:51Z</dcterms:created>
  <dcterms:modified xsi:type="dcterms:W3CDTF">2018-04-12T05:32:37Z</dcterms:modified>
</cp:coreProperties>
</file>