
<file path=[Content_Types].xml><?xml version="1.0" encoding="utf-8"?>
<Types xmlns="http://schemas.openxmlformats.org/package/2006/content-types">
  <Default Extension="tmp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  <p:sldId id="260" r:id="rId3"/>
    <p:sldId id="258" r:id="rId4"/>
    <p:sldId id="256" r:id="rId5"/>
    <p:sldId id="257" r:id="rId6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>
        <p:scale>
          <a:sx n="100" d="100"/>
          <a:sy n="100" d="100"/>
        </p:scale>
        <p:origin x="936" y="3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 smtClean="0"/>
              <a:t>클릭하여 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F942C0-1AA5-48D3-AAFB-F236AECFFB1D}" type="datetimeFigureOut">
              <a:rPr lang="ko-KR" altLang="en-US" smtClean="0"/>
              <a:t>2023-06-14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2C47D5-15D9-40D2-A78E-C9AA3E22D41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99278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F942C0-1AA5-48D3-AAFB-F236AECFFB1D}" type="datetimeFigureOut">
              <a:rPr lang="ko-KR" altLang="en-US" smtClean="0"/>
              <a:t>2023-06-14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2C47D5-15D9-40D2-A78E-C9AA3E22D41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526101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F942C0-1AA5-48D3-AAFB-F236AECFFB1D}" type="datetimeFigureOut">
              <a:rPr lang="ko-KR" altLang="en-US" smtClean="0"/>
              <a:t>2023-06-14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2C47D5-15D9-40D2-A78E-C9AA3E22D41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030964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F942C0-1AA5-48D3-AAFB-F236AECFFB1D}" type="datetimeFigureOut">
              <a:rPr lang="ko-KR" altLang="en-US" smtClean="0"/>
              <a:t>2023-06-14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2C47D5-15D9-40D2-A78E-C9AA3E22D41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468203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F942C0-1AA5-48D3-AAFB-F236AECFFB1D}" type="datetimeFigureOut">
              <a:rPr lang="ko-KR" altLang="en-US" smtClean="0"/>
              <a:t>2023-06-14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2C47D5-15D9-40D2-A78E-C9AA3E22D41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1707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F942C0-1AA5-48D3-AAFB-F236AECFFB1D}" type="datetimeFigureOut">
              <a:rPr lang="ko-KR" altLang="en-US" smtClean="0"/>
              <a:t>2023-06-14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2C47D5-15D9-40D2-A78E-C9AA3E22D41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182643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F942C0-1AA5-48D3-AAFB-F236AECFFB1D}" type="datetimeFigureOut">
              <a:rPr lang="ko-KR" altLang="en-US" smtClean="0"/>
              <a:t>2023-06-14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2C47D5-15D9-40D2-A78E-C9AA3E22D41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053615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F942C0-1AA5-48D3-AAFB-F236AECFFB1D}" type="datetimeFigureOut">
              <a:rPr lang="ko-KR" altLang="en-US" smtClean="0"/>
              <a:t>2023-06-14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2C47D5-15D9-40D2-A78E-C9AA3E22D41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931541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F942C0-1AA5-48D3-AAFB-F236AECFFB1D}" type="datetimeFigureOut">
              <a:rPr lang="ko-KR" altLang="en-US" smtClean="0"/>
              <a:t>2023-06-14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2C47D5-15D9-40D2-A78E-C9AA3E22D41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609794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F942C0-1AA5-48D3-AAFB-F236AECFFB1D}" type="datetimeFigureOut">
              <a:rPr lang="ko-KR" altLang="en-US" smtClean="0"/>
              <a:t>2023-06-14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2C47D5-15D9-40D2-A78E-C9AA3E22D41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019745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F942C0-1AA5-48D3-AAFB-F236AECFFB1D}" type="datetimeFigureOut">
              <a:rPr lang="ko-KR" altLang="en-US" smtClean="0"/>
              <a:t>2023-06-14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2C47D5-15D9-40D2-A78E-C9AA3E22D41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192612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F942C0-1AA5-48D3-AAFB-F236AECFFB1D}" type="datetimeFigureOut">
              <a:rPr lang="ko-KR" altLang="en-US" smtClean="0"/>
              <a:t>2023-06-14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2C47D5-15D9-40D2-A78E-C9AA3E22D41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144129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tmp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tmp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734962" y="943197"/>
            <a:ext cx="6370655" cy="707886"/>
          </a:xfrm>
          <a:prstGeom prst="rect">
            <a:avLst/>
          </a:prstGeom>
          <a:solidFill>
            <a:schemeClr val="bg2"/>
          </a:solidFill>
        </p:spPr>
        <p:txBody>
          <a:bodyPr wrap="none" rtlCol="0">
            <a:spAutoFit/>
          </a:bodyPr>
          <a:lstStyle/>
          <a:p>
            <a:r>
              <a:rPr lang="ko-KR" altLang="en-US" sz="4000" b="1" dirty="0" smtClean="0"/>
              <a:t>휴대폰에서 접속이 안될 시</a:t>
            </a:r>
            <a:endParaRPr lang="ko-KR" altLang="en-US" sz="4000" b="1" dirty="0"/>
          </a:p>
        </p:txBody>
      </p:sp>
      <p:sp>
        <p:nvSpPr>
          <p:cNvPr id="17" name="TextBox 16"/>
          <p:cNvSpPr txBox="1"/>
          <p:nvPr/>
        </p:nvSpPr>
        <p:spPr>
          <a:xfrm>
            <a:off x="734962" y="2498899"/>
            <a:ext cx="9278502" cy="2031325"/>
          </a:xfrm>
          <a:prstGeom prst="rect">
            <a:avLst/>
          </a:prstGeom>
          <a:solidFill>
            <a:schemeClr val="bg2"/>
          </a:solidFill>
        </p:spPr>
        <p:txBody>
          <a:bodyPr wrap="none" rtlCol="0">
            <a:spAutoFit/>
          </a:bodyPr>
          <a:lstStyle/>
          <a:p>
            <a:pPr marL="342900" indent="-342900">
              <a:buAutoNum type="arabicPeriod"/>
            </a:pPr>
            <a:r>
              <a:rPr lang="ko-KR" altLang="en-US" b="1" dirty="0" smtClean="0"/>
              <a:t>기존에 </a:t>
            </a:r>
            <a:r>
              <a:rPr lang="ko-KR" altLang="en-US" b="1" dirty="0" err="1" smtClean="0"/>
              <a:t>홈화면에</a:t>
            </a:r>
            <a:r>
              <a:rPr lang="ko-KR" altLang="en-US" b="1" dirty="0" smtClean="0"/>
              <a:t> 있는 방재정보시스템 아이콘은 삭제</a:t>
            </a:r>
            <a:endParaRPr lang="en-US" altLang="ko-KR" b="1" dirty="0" smtClean="0"/>
          </a:p>
          <a:p>
            <a:pPr marL="342900" indent="-342900">
              <a:buAutoNum type="arabicPeriod"/>
            </a:pPr>
            <a:endParaRPr lang="en-US" altLang="ko-KR" b="1" dirty="0"/>
          </a:p>
          <a:p>
            <a:pPr marL="342900" indent="-342900">
              <a:buAutoNum type="arabicPeriod"/>
            </a:pPr>
            <a:r>
              <a:rPr lang="ko-KR" altLang="en-US" b="1" dirty="0" smtClean="0"/>
              <a:t>네이버 </a:t>
            </a:r>
            <a:r>
              <a:rPr lang="ko-KR" altLang="en-US" b="1" dirty="0" err="1" smtClean="0"/>
              <a:t>어플</a:t>
            </a:r>
            <a:r>
              <a:rPr lang="ko-KR" altLang="en-US" b="1" dirty="0" smtClean="0"/>
              <a:t> 설정에서 인터넷 사용기록 및 캐시 등 모든 기록 삭제</a:t>
            </a:r>
            <a:endParaRPr lang="en-US" altLang="ko-KR" b="1" dirty="0" smtClean="0"/>
          </a:p>
          <a:p>
            <a:pPr marL="342900" indent="-342900">
              <a:buAutoNum type="arabicPeriod"/>
            </a:pPr>
            <a:endParaRPr lang="en-US" altLang="ko-KR" b="1" dirty="0"/>
          </a:p>
          <a:p>
            <a:pPr marL="342900" indent="-342900">
              <a:buAutoNum type="arabicPeriod"/>
            </a:pPr>
            <a:r>
              <a:rPr lang="ko-KR" altLang="en-US" b="1" dirty="0" smtClean="0"/>
              <a:t>네이버 </a:t>
            </a:r>
            <a:r>
              <a:rPr lang="ko-KR" altLang="en-US" b="1" dirty="0" err="1" smtClean="0"/>
              <a:t>어플로</a:t>
            </a:r>
            <a:r>
              <a:rPr lang="ko-KR" altLang="en-US" b="1" dirty="0" smtClean="0"/>
              <a:t> 예천군청 홈페이지 접속 및 방재정보시스템 접속 후 </a:t>
            </a:r>
            <a:r>
              <a:rPr lang="ko-KR" altLang="en-US" b="1" dirty="0" err="1" smtClean="0"/>
              <a:t>홈화면</a:t>
            </a:r>
            <a:r>
              <a:rPr lang="ko-KR" altLang="en-US" b="1" dirty="0" smtClean="0"/>
              <a:t> 새로 추가</a:t>
            </a:r>
            <a:endParaRPr lang="en-US" altLang="ko-KR" b="1" dirty="0" smtClean="0"/>
          </a:p>
          <a:p>
            <a:pPr marL="342900" indent="-342900">
              <a:buAutoNum type="arabicPeriod"/>
            </a:pPr>
            <a:endParaRPr lang="en-US" altLang="ko-KR" b="1" dirty="0"/>
          </a:p>
          <a:p>
            <a:r>
              <a:rPr lang="en-US" altLang="ko-KR" b="1" dirty="0">
                <a:solidFill>
                  <a:srgbClr val="0070C0"/>
                </a:solidFill>
              </a:rPr>
              <a:t> </a:t>
            </a:r>
            <a:r>
              <a:rPr lang="en-US" altLang="ko-KR" b="1" dirty="0" smtClean="0">
                <a:solidFill>
                  <a:srgbClr val="0070C0"/>
                </a:solidFill>
              </a:rPr>
              <a:t>   - </a:t>
            </a:r>
            <a:r>
              <a:rPr lang="ko-KR" altLang="en-US" b="1" dirty="0" smtClean="0">
                <a:solidFill>
                  <a:srgbClr val="0070C0"/>
                </a:solidFill>
              </a:rPr>
              <a:t>자세한 방법은 </a:t>
            </a:r>
            <a:r>
              <a:rPr lang="ko-KR" altLang="en-US" b="1" dirty="0" err="1" smtClean="0">
                <a:solidFill>
                  <a:srgbClr val="0070C0"/>
                </a:solidFill>
              </a:rPr>
              <a:t>뒷페이지에</a:t>
            </a:r>
            <a:r>
              <a:rPr lang="ko-KR" altLang="en-US" b="1" dirty="0" smtClean="0">
                <a:solidFill>
                  <a:srgbClr val="0070C0"/>
                </a:solidFill>
              </a:rPr>
              <a:t> 있습니다</a:t>
            </a:r>
            <a:r>
              <a:rPr lang="en-US" altLang="ko-KR" b="1" dirty="0" smtClean="0">
                <a:solidFill>
                  <a:srgbClr val="0070C0"/>
                </a:solidFill>
              </a:rPr>
              <a:t>^^</a:t>
            </a:r>
            <a:endParaRPr lang="ko-KR" altLang="en-US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35799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93662" y="409797"/>
            <a:ext cx="2969083" cy="369332"/>
          </a:xfrm>
          <a:prstGeom prst="rect">
            <a:avLst/>
          </a:prstGeom>
          <a:solidFill>
            <a:schemeClr val="bg2"/>
          </a:solidFill>
        </p:spPr>
        <p:txBody>
          <a:bodyPr wrap="none" rtlCol="0">
            <a:spAutoFit/>
          </a:bodyPr>
          <a:lstStyle/>
          <a:p>
            <a:r>
              <a:rPr lang="ko-KR" altLang="en-US" b="1" dirty="0" smtClean="0"/>
              <a:t>휴대폰에서 접속이 안될 시</a:t>
            </a:r>
            <a:endParaRPr lang="ko-KR" altLang="en-US" b="1" dirty="0"/>
          </a:p>
        </p:txBody>
      </p:sp>
      <p:pic>
        <p:nvPicPr>
          <p:cNvPr id="2" name="그림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662" y="914692"/>
            <a:ext cx="2592000" cy="5760000"/>
          </a:xfrm>
          <a:prstGeom prst="rect">
            <a:avLst/>
          </a:prstGeom>
        </p:spPr>
      </p:pic>
      <p:pic>
        <p:nvPicPr>
          <p:cNvPr id="3" name="그림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66836" y="914692"/>
            <a:ext cx="2592000" cy="5760000"/>
          </a:xfrm>
          <a:prstGeom prst="rect">
            <a:avLst/>
          </a:prstGeom>
        </p:spPr>
      </p:pic>
      <p:pic>
        <p:nvPicPr>
          <p:cNvPr id="5" name="그림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0010" y="914692"/>
            <a:ext cx="2592000" cy="5760000"/>
          </a:xfrm>
          <a:prstGeom prst="rect">
            <a:avLst/>
          </a:prstGeom>
        </p:spPr>
      </p:pic>
      <p:pic>
        <p:nvPicPr>
          <p:cNvPr id="6" name="그림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3184" y="914692"/>
            <a:ext cx="2592000" cy="5760000"/>
          </a:xfrm>
          <a:prstGeom prst="rect">
            <a:avLst/>
          </a:prstGeom>
        </p:spPr>
      </p:pic>
      <p:sp>
        <p:nvSpPr>
          <p:cNvPr id="7" name="직사각형 6"/>
          <p:cNvSpPr/>
          <p:nvPr/>
        </p:nvSpPr>
        <p:spPr>
          <a:xfrm>
            <a:off x="544462" y="1161502"/>
            <a:ext cx="273404" cy="242149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TextBox 7"/>
          <p:cNvSpPr txBox="1"/>
          <p:nvPr/>
        </p:nvSpPr>
        <p:spPr>
          <a:xfrm>
            <a:off x="868666" y="1020966"/>
            <a:ext cx="54373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800" b="1" dirty="0" smtClean="0">
                <a:solidFill>
                  <a:srgbClr val="FF0000"/>
                </a:solidFill>
              </a:rPr>
              <a:t>①</a:t>
            </a:r>
            <a:endParaRPr lang="ko-KR" altLang="en-US" sz="2800" b="1" dirty="0">
              <a:solidFill>
                <a:srgbClr val="FF0000"/>
              </a:solidFill>
            </a:endParaRPr>
          </a:p>
        </p:txBody>
      </p:sp>
      <p:sp>
        <p:nvSpPr>
          <p:cNvPr id="9" name="직사각형 8"/>
          <p:cNvSpPr/>
          <p:nvPr/>
        </p:nvSpPr>
        <p:spPr>
          <a:xfrm>
            <a:off x="5323972" y="1161502"/>
            <a:ext cx="273404" cy="242149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TextBox 9"/>
          <p:cNvSpPr txBox="1"/>
          <p:nvPr/>
        </p:nvSpPr>
        <p:spPr>
          <a:xfrm>
            <a:off x="5533876" y="1059066"/>
            <a:ext cx="54373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800" b="1" dirty="0" smtClean="0">
                <a:solidFill>
                  <a:srgbClr val="FF0000"/>
                </a:solidFill>
              </a:rPr>
              <a:t>②</a:t>
            </a:r>
            <a:endParaRPr lang="ko-KR" altLang="en-US" sz="2800" b="1" dirty="0">
              <a:solidFill>
                <a:srgbClr val="FF0000"/>
              </a:solidFill>
            </a:endParaRPr>
          </a:p>
        </p:txBody>
      </p:sp>
      <p:sp>
        <p:nvSpPr>
          <p:cNvPr id="11" name="직사각형 10"/>
          <p:cNvSpPr/>
          <p:nvPr/>
        </p:nvSpPr>
        <p:spPr>
          <a:xfrm>
            <a:off x="6227140" y="4196802"/>
            <a:ext cx="2345359" cy="933998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" name="TextBox 11"/>
          <p:cNvSpPr txBox="1"/>
          <p:nvPr/>
        </p:nvSpPr>
        <p:spPr>
          <a:xfrm>
            <a:off x="8592653" y="4402191"/>
            <a:ext cx="54373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800" b="1" dirty="0" smtClean="0">
                <a:solidFill>
                  <a:srgbClr val="FF0000"/>
                </a:solidFill>
              </a:rPr>
              <a:t>③</a:t>
            </a:r>
            <a:endParaRPr lang="ko-KR" altLang="en-US" sz="2800" b="1" dirty="0">
              <a:solidFill>
                <a:srgbClr val="FF0000"/>
              </a:solidFill>
            </a:endParaRPr>
          </a:p>
        </p:txBody>
      </p:sp>
      <p:sp>
        <p:nvSpPr>
          <p:cNvPr id="13" name="직사각형 12"/>
          <p:cNvSpPr/>
          <p:nvPr/>
        </p:nvSpPr>
        <p:spPr>
          <a:xfrm>
            <a:off x="9113184" y="2206750"/>
            <a:ext cx="2345359" cy="369099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" name="TextBox 13"/>
          <p:cNvSpPr txBox="1"/>
          <p:nvPr/>
        </p:nvSpPr>
        <p:spPr>
          <a:xfrm>
            <a:off x="11433314" y="2129690"/>
            <a:ext cx="54373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800" b="1" dirty="0" smtClean="0">
                <a:solidFill>
                  <a:srgbClr val="FF0000"/>
                </a:solidFill>
              </a:rPr>
              <a:t>④</a:t>
            </a:r>
            <a:endParaRPr lang="ko-KR" altLang="en-US" sz="2800" b="1" dirty="0">
              <a:solidFill>
                <a:srgbClr val="FF0000"/>
              </a:solidFill>
            </a:endParaRPr>
          </a:p>
        </p:txBody>
      </p:sp>
      <p:sp>
        <p:nvSpPr>
          <p:cNvPr id="15" name="직사각형 14"/>
          <p:cNvSpPr/>
          <p:nvPr/>
        </p:nvSpPr>
        <p:spPr>
          <a:xfrm>
            <a:off x="8994405" y="4484469"/>
            <a:ext cx="237276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b="1" dirty="0" smtClean="0"/>
              <a:t>&lt;=</a:t>
            </a:r>
            <a:r>
              <a:rPr lang="ko-KR" altLang="en-US" b="1" dirty="0" smtClean="0"/>
              <a:t>요거 두개다 클릭</a:t>
            </a:r>
            <a:r>
              <a:rPr lang="en-US" altLang="ko-KR" b="1" dirty="0" smtClean="0"/>
              <a:t>!</a:t>
            </a:r>
          </a:p>
          <a:p>
            <a:r>
              <a:rPr lang="en-US" altLang="ko-KR" b="1" dirty="0"/>
              <a:t> </a:t>
            </a:r>
            <a:r>
              <a:rPr lang="en-US" altLang="ko-KR" b="1" dirty="0" smtClean="0"/>
              <a:t>   </a:t>
            </a:r>
            <a:r>
              <a:rPr lang="ko-KR" altLang="en-US" b="1" dirty="0" smtClean="0"/>
              <a:t>삭제해주세요</a:t>
            </a:r>
            <a:r>
              <a:rPr lang="en-US" altLang="ko-KR" b="1" dirty="0" smtClean="0"/>
              <a:t>!</a:t>
            </a:r>
            <a:endParaRPr lang="ko-KR" altLang="en-US" b="1" dirty="0"/>
          </a:p>
        </p:txBody>
      </p:sp>
    </p:spTree>
    <p:extLst>
      <p:ext uri="{BB962C8B-B14F-4D97-AF65-F5344CB8AC3E}">
        <p14:creationId xmlns:p14="http://schemas.microsoft.com/office/powerpoint/2010/main" val="22606369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31762" y="460597"/>
            <a:ext cx="4666662" cy="369332"/>
          </a:xfrm>
          <a:prstGeom prst="rect">
            <a:avLst/>
          </a:prstGeom>
          <a:solidFill>
            <a:schemeClr val="bg2"/>
          </a:solidFill>
        </p:spPr>
        <p:txBody>
          <a:bodyPr wrap="none" rtlCol="0">
            <a:spAutoFit/>
          </a:bodyPr>
          <a:lstStyle/>
          <a:p>
            <a:r>
              <a:rPr lang="ko-KR" altLang="en-US" b="1" dirty="0" smtClean="0"/>
              <a:t>휴대폰 </a:t>
            </a:r>
            <a:r>
              <a:rPr lang="ko-KR" altLang="en-US" b="1" dirty="0" err="1" smtClean="0"/>
              <a:t>홈화면에</a:t>
            </a:r>
            <a:r>
              <a:rPr lang="ko-KR" altLang="en-US" b="1" dirty="0" smtClean="0"/>
              <a:t> 아이콘으로 추가하는 방법</a:t>
            </a:r>
            <a:endParaRPr lang="ko-KR" altLang="en-US" b="1" dirty="0"/>
          </a:p>
        </p:txBody>
      </p:sp>
      <p:pic>
        <p:nvPicPr>
          <p:cNvPr id="15" name="그림 1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9550" y="1098000"/>
            <a:ext cx="2592000" cy="5760000"/>
          </a:xfrm>
          <a:prstGeom prst="rect">
            <a:avLst/>
          </a:prstGeom>
        </p:spPr>
      </p:pic>
      <p:pic>
        <p:nvPicPr>
          <p:cNvPr id="16" name="그림 1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9149" y="1098000"/>
            <a:ext cx="2592000" cy="5760000"/>
          </a:xfrm>
          <a:prstGeom prst="rect">
            <a:avLst/>
          </a:prstGeom>
        </p:spPr>
      </p:pic>
      <p:pic>
        <p:nvPicPr>
          <p:cNvPr id="17" name="그림 1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38749" y="1098000"/>
            <a:ext cx="2592000" cy="5760000"/>
          </a:xfrm>
          <a:prstGeom prst="rect">
            <a:avLst/>
          </a:prstGeom>
        </p:spPr>
      </p:pic>
      <p:sp>
        <p:nvSpPr>
          <p:cNvPr id="18" name="직사각형 17"/>
          <p:cNvSpPr/>
          <p:nvPr/>
        </p:nvSpPr>
        <p:spPr>
          <a:xfrm>
            <a:off x="180605" y="3277969"/>
            <a:ext cx="2969083" cy="923330"/>
          </a:xfrm>
          <a:prstGeom prst="rect">
            <a:avLst/>
          </a:prstGeom>
          <a:solidFill>
            <a:schemeClr val="bg2"/>
          </a:solidFill>
        </p:spPr>
        <p:txBody>
          <a:bodyPr wrap="none">
            <a:spAutoFit/>
          </a:bodyPr>
          <a:lstStyle/>
          <a:p>
            <a:pPr algn="ctr"/>
            <a:r>
              <a:rPr lang="ko-KR" altLang="en-US" b="1" dirty="0" smtClean="0"/>
              <a:t>네이버 </a:t>
            </a:r>
            <a:r>
              <a:rPr lang="ko-KR" altLang="en-US" b="1" dirty="0" err="1" smtClean="0"/>
              <a:t>어플에서</a:t>
            </a:r>
            <a:endParaRPr lang="en-US" altLang="ko-KR" b="1" dirty="0" smtClean="0"/>
          </a:p>
          <a:p>
            <a:pPr algn="ctr"/>
            <a:r>
              <a:rPr lang="ko-KR" altLang="en-US" b="1" dirty="0" smtClean="0"/>
              <a:t>예천군청 홈페이지 접속 후</a:t>
            </a:r>
            <a:endParaRPr lang="en-US" altLang="ko-KR" b="1" dirty="0" smtClean="0"/>
          </a:p>
          <a:p>
            <a:pPr algn="ctr"/>
            <a:r>
              <a:rPr lang="ko-KR" altLang="en-US" b="1" dirty="0" smtClean="0"/>
              <a:t>방재정보시스템 클릭</a:t>
            </a:r>
            <a:endParaRPr lang="ko-KR" altLang="en-US" b="1" dirty="0"/>
          </a:p>
        </p:txBody>
      </p:sp>
      <p:sp>
        <p:nvSpPr>
          <p:cNvPr id="19" name="직사각형 18"/>
          <p:cNvSpPr/>
          <p:nvPr/>
        </p:nvSpPr>
        <p:spPr>
          <a:xfrm>
            <a:off x="3313689" y="4374602"/>
            <a:ext cx="757860" cy="616498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0" name="TextBox 19"/>
          <p:cNvSpPr txBox="1"/>
          <p:nvPr/>
        </p:nvSpPr>
        <p:spPr>
          <a:xfrm>
            <a:off x="2865093" y="4112992"/>
            <a:ext cx="54373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800" b="1" dirty="0" smtClean="0">
                <a:solidFill>
                  <a:srgbClr val="FF0000"/>
                </a:solidFill>
              </a:rPr>
              <a:t>①</a:t>
            </a:r>
            <a:endParaRPr lang="ko-KR" altLang="en-US" sz="2800" b="1" dirty="0">
              <a:solidFill>
                <a:srgbClr val="FF0000"/>
              </a:solidFill>
            </a:endParaRPr>
          </a:p>
        </p:txBody>
      </p:sp>
      <p:sp>
        <p:nvSpPr>
          <p:cNvPr id="22" name="직사각형 21"/>
          <p:cNvSpPr/>
          <p:nvPr/>
        </p:nvSpPr>
        <p:spPr>
          <a:xfrm>
            <a:off x="7134224" y="6531687"/>
            <a:ext cx="409575" cy="288213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3" name="TextBox 22"/>
          <p:cNvSpPr txBox="1"/>
          <p:nvPr/>
        </p:nvSpPr>
        <p:spPr>
          <a:xfrm>
            <a:off x="6739216" y="6136042"/>
            <a:ext cx="54373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800" b="1" dirty="0" smtClean="0">
                <a:solidFill>
                  <a:srgbClr val="FF0000"/>
                </a:solidFill>
              </a:rPr>
              <a:t>②</a:t>
            </a:r>
            <a:endParaRPr lang="ko-KR" altLang="en-US" sz="2800" b="1" dirty="0">
              <a:solidFill>
                <a:srgbClr val="FF0000"/>
              </a:solidFill>
            </a:endParaRPr>
          </a:p>
        </p:txBody>
      </p:sp>
      <p:sp>
        <p:nvSpPr>
          <p:cNvPr id="24" name="직사각형 23"/>
          <p:cNvSpPr/>
          <p:nvPr/>
        </p:nvSpPr>
        <p:spPr>
          <a:xfrm>
            <a:off x="8553449" y="5407737"/>
            <a:ext cx="1257301" cy="288213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5" name="TextBox 24"/>
          <p:cNvSpPr txBox="1"/>
          <p:nvPr/>
        </p:nvSpPr>
        <p:spPr>
          <a:xfrm>
            <a:off x="8158441" y="5012092"/>
            <a:ext cx="54373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800" b="1" dirty="0" smtClean="0">
                <a:solidFill>
                  <a:srgbClr val="FF0000"/>
                </a:solidFill>
              </a:rPr>
              <a:t>③</a:t>
            </a:r>
            <a:endParaRPr lang="ko-KR" altLang="en-US" sz="2800" b="1" dirty="0">
              <a:solidFill>
                <a:srgbClr val="FF0000"/>
              </a:solidFill>
            </a:endParaRPr>
          </a:p>
        </p:txBody>
      </p:sp>
      <p:sp>
        <p:nvSpPr>
          <p:cNvPr id="26" name="직사각형 25"/>
          <p:cNvSpPr/>
          <p:nvPr/>
        </p:nvSpPr>
        <p:spPr>
          <a:xfrm>
            <a:off x="10091058" y="5273702"/>
            <a:ext cx="490840" cy="369332"/>
          </a:xfrm>
          <a:prstGeom prst="rect">
            <a:avLst/>
          </a:prstGeom>
          <a:solidFill>
            <a:schemeClr val="bg2"/>
          </a:solidFill>
        </p:spPr>
        <p:txBody>
          <a:bodyPr wrap="none">
            <a:spAutoFit/>
          </a:bodyPr>
          <a:lstStyle/>
          <a:p>
            <a:pPr algn="ctr"/>
            <a:r>
              <a:rPr lang="ko-KR" altLang="en-US" b="1" dirty="0" smtClean="0"/>
              <a:t>끝</a:t>
            </a:r>
            <a:r>
              <a:rPr lang="en-US" altLang="ko-KR" b="1" dirty="0" smtClean="0"/>
              <a:t>!</a:t>
            </a:r>
            <a:endParaRPr lang="ko-KR" altLang="en-US" b="1" dirty="0"/>
          </a:p>
        </p:txBody>
      </p:sp>
    </p:spTree>
    <p:extLst>
      <p:ext uri="{BB962C8B-B14F-4D97-AF65-F5344CB8AC3E}">
        <p14:creationId xmlns:p14="http://schemas.microsoft.com/office/powerpoint/2010/main" val="655072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그룹 13"/>
          <p:cNvGrpSpPr/>
          <p:nvPr/>
        </p:nvGrpSpPr>
        <p:grpSpPr>
          <a:xfrm>
            <a:off x="493662" y="1025525"/>
            <a:ext cx="9715740" cy="5031325"/>
            <a:chOff x="-1057013" y="369116"/>
            <a:chExt cx="10751563" cy="6045303"/>
          </a:xfrm>
        </p:grpSpPr>
        <p:pic>
          <p:nvPicPr>
            <p:cNvPr id="13" name="그림 12" descr="화면 캡처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057013" y="369116"/>
              <a:ext cx="10751563" cy="6045303"/>
            </a:xfrm>
            <a:prstGeom prst="rect">
              <a:avLst/>
            </a:prstGeom>
          </p:spPr>
        </p:pic>
        <p:sp>
          <p:nvSpPr>
            <p:cNvPr id="5" name="직사각형 4"/>
            <p:cNvSpPr/>
            <p:nvPr/>
          </p:nvSpPr>
          <p:spPr>
            <a:xfrm>
              <a:off x="9140552" y="486718"/>
              <a:ext cx="302552" cy="290950"/>
            </a:xfrm>
            <a:prstGeom prst="rect">
              <a:avLst/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8617236" y="370583"/>
              <a:ext cx="543739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2800" b="1" dirty="0" smtClean="0">
                  <a:solidFill>
                    <a:srgbClr val="FF0000"/>
                  </a:solidFill>
                </a:rPr>
                <a:t>①</a:t>
              </a:r>
              <a:endParaRPr lang="ko-KR" altLang="en-US" sz="2800" b="1" dirty="0">
                <a:solidFill>
                  <a:srgbClr val="FF0000"/>
                </a:solidFill>
              </a:endParaRPr>
            </a:p>
          </p:txBody>
        </p:sp>
        <p:sp>
          <p:nvSpPr>
            <p:cNvPr id="9" name="직사각형 8"/>
            <p:cNvSpPr/>
            <p:nvPr/>
          </p:nvSpPr>
          <p:spPr>
            <a:xfrm>
              <a:off x="-662899" y="1938276"/>
              <a:ext cx="1192738" cy="290950"/>
            </a:xfrm>
            <a:prstGeom prst="rect">
              <a:avLst/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463124" y="1633936"/>
              <a:ext cx="543739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2800" b="1" dirty="0" smtClean="0">
                  <a:solidFill>
                    <a:srgbClr val="FF0000"/>
                  </a:solidFill>
                </a:rPr>
                <a:t>②</a:t>
              </a:r>
              <a:endParaRPr lang="ko-KR" altLang="en-US" sz="2800" b="1" dirty="0">
                <a:solidFill>
                  <a:srgbClr val="FF0000"/>
                </a:solidFill>
              </a:endParaRPr>
            </a:p>
          </p:txBody>
        </p:sp>
      </p:grpSp>
      <p:sp>
        <p:nvSpPr>
          <p:cNvPr id="15" name="TextBox 14"/>
          <p:cNvSpPr txBox="1"/>
          <p:nvPr/>
        </p:nvSpPr>
        <p:spPr>
          <a:xfrm>
            <a:off x="6036821" y="1990899"/>
            <a:ext cx="5710218" cy="923330"/>
          </a:xfrm>
          <a:prstGeom prst="rect">
            <a:avLst/>
          </a:prstGeom>
          <a:solidFill>
            <a:schemeClr val="bg2"/>
          </a:solidFill>
        </p:spPr>
        <p:txBody>
          <a:bodyPr wrap="none" rtlCol="0">
            <a:spAutoFit/>
          </a:bodyPr>
          <a:lstStyle/>
          <a:p>
            <a:pPr marL="342900" indent="-342900">
              <a:buAutoNum type="arabicPeriod"/>
            </a:pPr>
            <a:r>
              <a:rPr lang="en-US" altLang="ko-KR" b="1" dirty="0" smtClean="0"/>
              <a:t>Edge </a:t>
            </a:r>
            <a:r>
              <a:rPr lang="ko-KR" altLang="en-US" b="1" dirty="0" smtClean="0"/>
              <a:t>화면 오른쪽 상단의 점 </a:t>
            </a:r>
            <a:r>
              <a:rPr lang="en-US" altLang="ko-KR" b="1" dirty="0" smtClean="0"/>
              <a:t>3</a:t>
            </a:r>
            <a:r>
              <a:rPr lang="ko-KR" altLang="en-US" b="1" dirty="0" smtClean="0"/>
              <a:t>개 클릭</a:t>
            </a:r>
            <a:endParaRPr lang="en-US" altLang="ko-KR" b="1" dirty="0" smtClean="0"/>
          </a:p>
          <a:p>
            <a:pPr marL="342900" indent="-342900">
              <a:buAutoNum type="arabicPeriod"/>
            </a:pPr>
            <a:endParaRPr lang="en-US" altLang="ko-KR" b="1" dirty="0" smtClean="0"/>
          </a:p>
          <a:p>
            <a:pPr marL="342900" indent="-342900">
              <a:buAutoNum type="arabicPeriod"/>
            </a:pPr>
            <a:r>
              <a:rPr lang="ko-KR" altLang="en-US" b="1" dirty="0" smtClean="0"/>
              <a:t>왼쪽 메뉴 중 </a:t>
            </a:r>
            <a:r>
              <a:rPr lang="en-US" altLang="ko-KR" b="1" dirty="0" smtClean="0"/>
              <a:t>“</a:t>
            </a:r>
            <a:r>
              <a:rPr lang="ko-KR" altLang="en-US" b="1" dirty="0" smtClean="0"/>
              <a:t>개인정보</a:t>
            </a:r>
            <a:r>
              <a:rPr lang="en-US" altLang="ko-KR" b="1" dirty="0" smtClean="0"/>
              <a:t>, </a:t>
            </a:r>
            <a:r>
              <a:rPr lang="ko-KR" altLang="en-US" b="1" dirty="0" smtClean="0"/>
              <a:t>검색 및 서비스</a:t>
            </a:r>
            <a:r>
              <a:rPr lang="en-US" altLang="ko-KR" b="1" dirty="0" smtClean="0"/>
              <a:t>＂</a:t>
            </a:r>
            <a:r>
              <a:rPr lang="ko-KR" altLang="en-US" b="1" dirty="0" smtClean="0"/>
              <a:t>를  클릭</a:t>
            </a:r>
            <a:endParaRPr lang="ko-KR" altLang="en-US" b="1" dirty="0"/>
          </a:p>
        </p:txBody>
      </p:sp>
      <p:sp>
        <p:nvSpPr>
          <p:cNvPr id="16" name="TextBox 15"/>
          <p:cNvSpPr txBox="1"/>
          <p:nvPr/>
        </p:nvSpPr>
        <p:spPr>
          <a:xfrm>
            <a:off x="493662" y="409797"/>
            <a:ext cx="2969083" cy="369332"/>
          </a:xfrm>
          <a:prstGeom prst="rect">
            <a:avLst/>
          </a:prstGeom>
          <a:solidFill>
            <a:schemeClr val="bg2"/>
          </a:solidFill>
        </p:spPr>
        <p:txBody>
          <a:bodyPr wrap="none" rtlCol="0">
            <a:spAutoFit/>
          </a:bodyPr>
          <a:lstStyle/>
          <a:p>
            <a:r>
              <a:rPr lang="ko-KR" altLang="en-US" b="1" dirty="0" smtClean="0"/>
              <a:t>컴퓨터에서 접속이 안될 시</a:t>
            </a:r>
            <a:endParaRPr lang="ko-KR" altLang="en-US" b="1" dirty="0"/>
          </a:p>
        </p:txBody>
      </p:sp>
    </p:spTree>
    <p:extLst>
      <p:ext uri="{BB962C8B-B14F-4D97-AF65-F5344CB8AC3E}">
        <p14:creationId xmlns:p14="http://schemas.microsoft.com/office/powerpoint/2010/main" val="21088884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 descr="화면 캡처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999" y="733424"/>
            <a:ext cx="9571215" cy="5381626"/>
          </a:xfrm>
          <a:prstGeom prst="rect">
            <a:avLst/>
          </a:prstGeom>
        </p:spPr>
      </p:pic>
      <p:sp>
        <p:nvSpPr>
          <p:cNvPr id="5" name="직사각형 4"/>
          <p:cNvSpPr/>
          <p:nvPr/>
        </p:nvSpPr>
        <p:spPr>
          <a:xfrm>
            <a:off x="6079420" y="2833584"/>
            <a:ext cx="754768" cy="207901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TextBox 5"/>
          <p:cNvSpPr txBox="1"/>
          <p:nvPr/>
        </p:nvSpPr>
        <p:spPr>
          <a:xfrm>
            <a:off x="5669725" y="2795843"/>
            <a:ext cx="54373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800" b="1" dirty="0" smtClean="0">
                <a:solidFill>
                  <a:srgbClr val="FF0000"/>
                </a:solidFill>
              </a:rPr>
              <a:t>③</a:t>
            </a:r>
            <a:endParaRPr lang="ko-KR" altLang="en-US" sz="2800" b="1" dirty="0">
              <a:solidFill>
                <a:srgbClr val="FF0000"/>
              </a:solidFill>
            </a:endParaRPr>
          </a:p>
        </p:txBody>
      </p:sp>
      <p:sp>
        <p:nvSpPr>
          <p:cNvPr id="7" name="직사각형 6"/>
          <p:cNvSpPr/>
          <p:nvPr/>
        </p:nvSpPr>
        <p:spPr>
          <a:xfrm>
            <a:off x="6834188" y="3079226"/>
            <a:ext cx="525817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b="1" dirty="0" smtClean="0"/>
              <a:t>3. </a:t>
            </a:r>
            <a:r>
              <a:rPr lang="ko-KR" altLang="en-US" b="1" dirty="0" smtClean="0"/>
              <a:t>검색 데이터 지우기 </a:t>
            </a:r>
            <a:r>
              <a:rPr lang="en-US" altLang="ko-KR" b="1" dirty="0" smtClean="0"/>
              <a:t>“</a:t>
            </a:r>
            <a:r>
              <a:rPr lang="ko-KR" altLang="en-US" b="1" dirty="0" smtClean="0"/>
              <a:t>지울 항목 선택</a:t>
            </a:r>
            <a:r>
              <a:rPr lang="en-US" altLang="ko-KR" b="1" dirty="0" smtClean="0"/>
              <a:t>”</a:t>
            </a:r>
            <a:r>
              <a:rPr lang="ko-KR" altLang="en-US" b="1" dirty="0" smtClean="0"/>
              <a:t> 클릭 후 </a:t>
            </a:r>
            <a:endParaRPr lang="en-US" altLang="ko-KR" b="1" dirty="0" smtClean="0"/>
          </a:p>
          <a:p>
            <a:r>
              <a:rPr lang="en-US" altLang="ko-KR" b="1" dirty="0" smtClean="0"/>
              <a:t>“</a:t>
            </a:r>
            <a:r>
              <a:rPr lang="ko-KR" altLang="en-US" b="1" dirty="0" smtClean="0"/>
              <a:t>지금 지우기</a:t>
            </a:r>
            <a:r>
              <a:rPr lang="en-US" altLang="ko-KR" b="1" dirty="0" smtClean="0"/>
              <a:t>“ </a:t>
            </a:r>
            <a:r>
              <a:rPr lang="ko-KR" altLang="en-US" b="1" dirty="0" smtClean="0"/>
              <a:t>클릭 </a:t>
            </a:r>
            <a:r>
              <a:rPr lang="en-US" altLang="ko-KR" b="1" dirty="0" smtClean="0"/>
              <a:t>=&gt; </a:t>
            </a:r>
            <a:r>
              <a:rPr lang="ko-KR" altLang="en-US" b="1" dirty="0" smtClean="0"/>
              <a:t>새로 고침 후 </a:t>
            </a:r>
            <a:r>
              <a:rPr lang="ko-KR" altLang="en-US" b="1" dirty="0" err="1" smtClean="0"/>
              <a:t>재접속</a:t>
            </a:r>
            <a:endParaRPr lang="ko-KR" altLang="en-US" b="1" dirty="0"/>
          </a:p>
        </p:txBody>
      </p:sp>
    </p:spTree>
    <p:extLst>
      <p:ext uri="{BB962C8B-B14F-4D97-AF65-F5344CB8AC3E}">
        <p14:creationId xmlns:p14="http://schemas.microsoft.com/office/powerpoint/2010/main" val="406221060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</TotalTime>
  <Words>123</Words>
  <Application>Microsoft Office PowerPoint</Application>
  <PresentationFormat>와이드스크린</PresentationFormat>
  <Paragraphs>32</Paragraphs>
  <Slides>5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5</vt:i4>
      </vt:variant>
    </vt:vector>
  </HeadingPairs>
  <TitlesOfParts>
    <vt:vector size="8" baseType="lpstr">
      <vt:lpstr>맑은 고딕</vt:lpstr>
      <vt:lpstr>Arial</vt:lpstr>
      <vt:lpstr>Office 테마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당직실</dc:creator>
  <cp:lastModifiedBy>당직실</cp:lastModifiedBy>
  <cp:revision>6</cp:revision>
  <dcterms:created xsi:type="dcterms:W3CDTF">2023-06-14T11:41:38Z</dcterms:created>
  <dcterms:modified xsi:type="dcterms:W3CDTF">2023-06-14T12:17:55Z</dcterms:modified>
</cp:coreProperties>
</file>