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3162" y="-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259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98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6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893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151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88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5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046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43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60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42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6B1F-1FF3-40A7-8455-2FBCC6CD6B67}" type="datetimeFigureOut">
              <a:rPr lang="ko-KR" altLang="en-US" smtClean="0"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2A2A0-86CC-48FE-8837-E3A461354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07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-21207"/>
            <a:ext cx="6858000" cy="9252519"/>
            <a:chOff x="0" y="-21207"/>
            <a:chExt cx="6858000" cy="9252519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1207"/>
              <a:ext cx="6858000" cy="9252519"/>
            </a:xfrm>
            <a:prstGeom prst="rect">
              <a:avLst/>
            </a:prstGeom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866" y="6007100"/>
              <a:ext cx="6015361" cy="2846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5303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07"/>
            <a:ext cx="6870700" cy="92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3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</cp:revision>
  <cp:lastPrinted>2022-11-01T00:36:05Z</cp:lastPrinted>
  <dcterms:created xsi:type="dcterms:W3CDTF">2022-11-01T00:22:00Z</dcterms:created>
  <dcterms:modified xsi:type="dcterms:W3CDTF">2022-11-01T04:52:44Z</dcterms:modified>
</cp:coreProperties>
</file>