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2" r:id="rId1"/>
  </p:sldMasterIdLst>
  <p:notesMasterIdLst>
    <p:notesMasterId r:id="rId3"/>
  </p:notesMasterIdLst>
  <p:sldIdLst>
    <p:sldId id="257" r:id="rId2"/>
  </p:sldIdLst>
  <p:sldSz cx="9144000" cy="6858000" type="screen4x3"/>
  <p:notesSz cx="9939338" cy="1436846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BE4C0C"/>
    <a:srgbClr val="99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8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7047" cy="718423"/>
          </a:xfrm>
          <a:prstGeom prst="rect">
            <a:avLst/>
          </a:prstGeom>
        </p:spPr>
        <p:txBody>
          <a:bodyPr vert="horz" lIns="132734" tIns="66367" rIns="132734" bIns="66367" rtlCol="0"/>
          <a:lstStyle>
            <a:lvl1pPr algn="l">
              <a:defRPr sz="17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2" y="1"/>
            <a:ext cx="4307047" cy="718423"/>
          </a:xfrm>
          <a:prstGeom prst="rect">
            <a:avLst/>
          </a:prstGeom>
        </p:spPr>
        <p:txBody>
          <a:bodyPr vert="horz" lIns="132734" tIns="66367" rIns="132734" bIns="66367" rtlCol="0"/>
          <a:lstStyle>
            <a:lvl1pPr algn="r">
              <a:defRPr sz="1700"/>
            </a:lvl1pPr>
          </a:lstStyle>
          <a:p>
            <a:fld id="{CA297FAD-4FCA-4EBB-8E72-6E906BB10E7B}" type="datetimeFigureOut">
              <a:rPr lang="ko-KR" altLang="en-US" smtClean="0"/>
              <a:t>2017-06-13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9538" y="1077913"/>
            <a:ext cx="7181850" cy="5386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34" tIns="66367" rIns="132734" bIns="66367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5" y="6825021"/>
            <a:ext cx="7951470" cy="6465808"/>
          </a:xfrm>
          <a:prstGeom prst="rect">
            <a:avLst/>
          </a:prstGeom>
        </p:spPr>
        <p:txBody>
          <a:bodyPr vert="horz" lIns="132734" tIns="66367" rIns="132734" bIns="66367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13647547"/>
            <a:ext cx="4307047" cy="718423"/>
          </a:xfrm>
          <a:prstGeom prst="rect">
            <a:avLst/>
          </a:prstGeom>
        </p:spPr>
        <p:txBody>
          <a:bodyPr vert="horz" lIns="132734" tIns="66367" rIns="132734" bIns="66367" rtlCol="0" anchor="b"/>
          <a:lstStyle>
            <a:lvl1pPr algn="l">
              <a:defRPr sz="17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2" y="13647547"/>
            <a:ext cx="4307047" cy="718423"/>
          </a:xfrm>
          <a:prstGeom prst="rect">
            <a:avLst/>
          </a:prstGeom>
        </p:spPr>
        <p:txBody>
          <a:bodyPr vert="horz" lIns="132734" tIns="66367" rIns="132734" bIns="66367" rtlCol="0" anchor="b"/>
          <a:lstStyle>
            <a:lvl1pPr algn="r">
              <a:defRPr sz="1700"/>
            </a:lvl1pPr>
          </a:lstStyle>
          <a:p>
            <a:fld id="{E2FE61AD-BD44-49AF-A700-E683BA8B6AF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8290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CED6-2D57-4243-BDF3-46CD8C65CAC6}" type="datetimeFigureOut">
              <a:rPr lang="ko-KR" altLang="en-US" smtClean="0"/>
              <a:t>2017-06-13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C997-E485-4160-89DB-094AA8F01FF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CED6-2D57-4243-BDF3-46CD8C65CAC6}" type="datetimeFigureOut">
              <a:rPr lang="ko-KR" altLang="en-US" smtClean="0"/>
              <a:t>2017-06-13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C997-E485-4160-89DB-094AA8F01FF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CED6-2D57-4243-BDF3-46CD8C65CAC6}" type="datetimeFigureOut">
              <a:rPr lang="ko-KR" altLang="en-US" smtClean="0"/>
              <a:t>2017-06-13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C997-E485-4160-89DB-094AA8F01FF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CED6-2D57-4243-BDF3-46CD8C65CAC6}" type="datetimeFigureOut">
              <a:rPr lang="ko-KR" altLang="en-US" smtClean="0"/>
              <a:t>2017-06-13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C997-E485-4160-89DB-094AA8F01FF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CED6-2D57-4243-BDF3-46CD8C65CAC6}" type="datetimeFigureOut">
              <a:rPr lang="ko-KR" altLang="en-US" smtClean="0"/>
              <a:t>2017-06-13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C997-E485-4160-89DB-094AA8F01FF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CED6-2D57-4243-BDF3-46CD8C65CAC6}" type="datetimeFigureOut">
              <a:rPr lang="ko-KR" altLang="en-US" smtClean="0"/>
              <a:t>2017-06-13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C997-E485-4160-89DB-094AA8F01FF9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CED6-2D57-4243-BDF3-46CD8C65CAC6}" type="datetimeFigureOut">
              <a:rPr lang="ko-KR" altLang="en-US" smtClean="0"/>
              <a:t>2017-06-13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C997-E485-4160-89DB-094AA8F01FF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CED6-2D57-4243-BDF3-46CD8C65CAC6}" type="datetimeFigureOut">
              <a:rPr lang="ko-KR" altLang="en-US" smtClean="0"/>
              <a:t>2017-06-13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C997-E485-4160-89DB-094AA8F01FF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CED6-2D57-4243-BDF3-46CD8C65CAC6}" type="datetimeFigureOut">
              <a:rPr lang="ko-KR" altLang="en-US" smtClean="0"/>
              <a:t>2017-06-13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C997-E485-4160-89DB-094AA8F01FF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CED6-2D57-4243-BDF3-46CD8C65CAC6}" type="datetimeFigureOut">
              <a:rPr lang="ko-KR" altLang="en-US" smtClean="0"/>
              <a:t>2017-06-13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72DC997-E485-4160-89DB-094AA8F01FF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ECED6-2D57-4243-BDF3-46CD8C65CAC6}" type="datetimeFigureOut">
              <a:rPr lang="ko-KR" altLang="en-US" smtClean="0"/>
              <a:t>2017-06-13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DC997-E485-4160-89DB-094AA8F01FF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9ADECED6-2D57-4243-BDF3-46CD8C65CAC6}" type="datetimeFigureOut">
              <a:rPr lang="ko-KR" altLang="en-US" smtClean="0"/>
              <a:t>2017-06-13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172DC997-E485-4160-89DB-094AA8F01FF9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l" defTabSz="914400" rtl="0" eaLnBrk="1" latinLnBrk="1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123728" y="4149080"/>
            <a:ext cx="7020272" cy="2840360"/>
          </a:xfrm>
        </p:spPr>
        <p:txBody>
          <a:bodyPr>
            <a:normAutofit/>
          </a:bodyPr>
          <a:lstStyle/>
          <a:p>
            <a:r>
              <a:rPr lang="ko-KR" altLang="en-US" sz="1800" dirty="0" smtClean="0">
                <a:latin typeface="맑은 고딕"/>
                <a:ea typeface="맑은 고딕"/>
              </a:rPr>
              <a:t>▶</a:t>
            </a:r>
            <a:r>
              <a:rPr lang="ko-KR" altLang="en-US" sz="1800" dirty="0" smtClean="0">
                <a:latin typeface="HY견고딕" pitchFamily="18" charset="-127"/>
                <a:ea typeface="HY견고딕" pitchFamily="18" charset="-127"/>
              </a:rPr>
              <a:t>일 시 </a:t>
            </a:r>
            <a:r>
              <a:rPr lang="en-US" altLang="ko-KR" sz="2200" dirty="0" smtClean="0">
                <a:solidFill>
                  <a:srgbClr val="0000CC"/>
                </a:solidFill>
                <a:latin typeface="HY견고딕" pitchFamily="18" charset="-127"/>
                <a:ea typeface="HY견고딕" pitchFamily="18" charset="-127"/>
              </a:rPr>
              <a:t>: 2017.6.23.(</a:t>
            </a:r>
            <a:r>
              <a:rPr lang="ko-KR" altLang="en-US" sz="2200" dirty="0" smtClean="0">
                <a:solidFill>
                  <a:srgbClr val="0000CC"/>
                </a:solidFill>
                <a:latin typeface="HY견고딕" pitchFamily="18" charset="-127"/>
                <a:ea typeface="HY견고딕" pitchFamily="18" charset="-127"/>
              </a:rPr>
              <a:t>금</a:t>
            </a:r>
            <a:r>
              <a:rPr lang="en-US" altLang="ko-KR" sz="2200" dirty="0" smtClean="0">
                <a:solidFill>
                  <a:srgbClr val="0000CC"/>
                </a:solidFill>
                <a:latin typeface="HY견고딕" pitchFamily="18" charset="-127"/>
                <a:ea typeface="HY견고딕" pitchFamily="18" charset="-127"/>
              </a:rPr>
              <a:t>) 14:00~17:00</a:t>
            </a:r>
          </a:p>
          <a:p>
            <a:r>
              <a:rPr lang="ko-KR" altLang="en-US" sz="1800" dirty="0" smtClean="0">
                <a:latin typeface="맑은 고딕"/>
                <a:ea typeface="맑은 고딕"/>
              </a:rPr>
              <a:t>▶</a:t>
            </a:r>
            <a:r>
              <a:rPr lang="ko-KR" altLang="en-US" sz="1800" dirty="0" smtClean="0">
                <a:latin typeface="HY견고딕" pitchFamily="18" charset="-127"/>
                <a:ea typeface="HY견고딕" pitchFamily="18" charset="-127"/>
              </a:rPr>
              <a:t>장 소 </a:t>
            </a:r>
            <a:r>
              <a:rPr lang="en-US" altLang="ko-KR" sz="1800" dirty="0" smtClean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1800" dirty="0" err="1" smtClean="0">
                <a:latin typeface="HY견고딕" pitchFamily="18" charset="-127"/>
                <a:ea typeface="HY견고딕" pitchFamily="18" charset="-127"/>
              </a:rPr>
              <a:t>예천읍행정복지센터</a:t>
            </a:r>
            <a:r>
              <a:rPr lang="ko-KR" altLang="en-US" sz="1800" dirty="0" smtClean="0">
                <a:latin typeface="HY견고딕" pitchFamily="18" charset="-127"/>
                <a:ea typeface="HY견고딕" pitchFamily="18" charset="-127"/>
              </a:rPr>
              <a:t> 회의실</a:t>
            </a:r>
            <a:r>
              <a:rPr lang="en-US" altLang="ko-KR" sz="1800" dirty="0" smtClean="0">
                <a:latin typeface="HY견고딕" pitchFamily="18" charset="-127"/>
                <a:ea typeface="HY견고딕" pitchFamily="18" charset="-127"/>
              </a:rPr>
              <a:t>(2</a:t>
            </a:r>
            <a:r>
              <a:rPr lang="ko-KR" altLang="en-US" sz="1800" dirty="0" smtClean="0">
                <a:latin typeface="HY견고딕" pitchFamily="18" charset="-127"/>
                <a:ea typeface="HY견고딕" pitchFamily="18" charset="-127"/>
              </a:rPr>
              <a:t>층</a:t>
            </a:r>
            <a:r>
              <a:rPr lang="en-US" altLang="ko-KR" sz="1800" dirty="0" smtClean="0"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r>
              <a:rPr lang="ko-KR" altLang="en-US" sz="1800" dirty="0" smtClean="0">
                <a:latin typeface="맑은 고딕"/>
                <a:ea typeface="맑은 고딕"/>
              </a:rPr>
              <a:t>▶</a:t>
            </a:r>
            <a:r>
              <a:rPr lang="ko-KR" altLang="en-US" sz="1800" dirty="0" smtClean="0">
                <a:latin typeface="HY견고딕" pitchFamily="18" charset="-127"/>
                <a:ea typeface="HY견고딕" pitchFamily="18" charset="-127"/>
              </a:rPr>
              <a:t>상담내용 </a:t>
            </a:r>
            <a:r>
              <a:rPr lang="en-US" altLang="ko-KR" sz="1800" dirty="0" smtClean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1600" dirty="0" smtClean="0">
                <a:latin typeface="HY견고딕" pitchFamily="18" charset="-127"/>
                <a:ea typeface="HY견고딕" pitchFamily="18" charset="-127"/>
              </a:rPr>
              <a:t>민사</a:t>
            </a:r>
            <a:r>
              <a:rPr lang="en-US" altLang="ko-KR" sz="1600" dirty="0" smtClean="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1600" dirty="0" smtClean="0">
                <a:latin typeface="HY견고딕" pitchFamily="18" charset="-127"/>
                <a:ea typeface="HY견고딕" pitchFamily="18" charset="-127"/>
              </a:rPr>
              <a:t>형사</a:t>
            </a:r>
            <a:r>
              <a:rPr lang="en-US" altLang="ko-KR" sz="1600" dirty="0" smtClean="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1600" dirty="0" smtClean="0">
                <a:latin typeface="HY견고딕" pitchFamily="18" charset="-127"/>
                <a:ea typeface="HY견고딕" pitchFamily="18" charset="-127"/>
              </a:rPr>
              <a:t>가사</a:t>
            </a:r>
            <a:r>
              <a:rPr lang="en-US" altLang="ko-KR" sz="1600" dirty="0" smtClean="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1600" dirty="0" smtClean="0">
                <a:latin typeface="HY견고딕" pitchFamily="18" charset="-127"/>
                <a:ea typeface="HY견고딕" pitchFamily="18" charset="-127"/>
              </a:rPr>
              <a:t>행정 등 생활법률 </a:t>
            </a:r>
            <a:endParaRPr lang="en-US" altLang="ko-KR" sz="1600" dirty="0" smtClean="0">
              <a:latin typeface="HY견고딕" pitchFamily="18" charset="-127"/>
              <a:ea typeface="HY견고딕" pitchFamily="18" charset="-127"/>
            </a:endParaRPr>
          </a:p>
          <a:p>
            <a:r>
              <a:rPr lang="ko-KR" altLang="en-US" sz="1800" dirty="0" smtClean="0">
                <a:latin typeface="맑은 고딕"/>
                <a:ea typeface="맑은 고딕"/>
              </a:rPr>
              <a:t>▶</a:t>
            </a:r>
            <a:r>
              <a:rPr lang="ko-KR" altLang="en-US" sz="1800" b="1" dirty="0" smtClean="0">
                <a:latin typeface="HY견고딕" pitchFamily="18" charset="-127"/>
                <a:ea typeface="HY견고딕" pitchFamily="18" charset="-127"/>
              </a:rPr>
              <a:t>사전</a:t>
            </a:r>
            <a:r>
              <a:rPr lang="ko-KR" altLang="en-US" sz="1800" dirty="0" smtClean="0">
                <a:latin typeface="HY견고딕" pitchFamily="18" charset="-127"/>
                <a:ea typeface="HY견고딕" pitchFamily="18" charset="-127"/>
              </a:rPr>
              <a:t>접수기간 </a:t>
            </a:r>
            <a:r>
              <a:rPr lang="en-US" altLang="ko-KR" sz="1800" dirty="0" smtClean="0">
                <a:latin typeface="HY견고딕" pitchFamily="18" charset="-127"/>
                <a:ea typeface="HY견고딕" pitchFamily="18" charset="-127"/>
              </a:rPr>
              <a:t>: 6.15.~6.21.(</a:t>
            </a:r>
            <a:r>
              <a:rPr lang="ko-KR" altLang="en-US" sz="1800" dirty="0" smtClean="0">
                <a:latin typeface="HY견고딕" pitchFamily="18" charset="-127"/>
                <a:ea typeface="HY견고딕" pitchFamily="18" charset="-127"/>
              </a:rPr>
              <a:t>토</a:t>
            </a:r>
            <a:r>
              <a:rPr lang="en-US" altLang="ko-KR" sz="1800" dirty="0" smtClean="0"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1800" dirty="0" smtClean="0">
                <a:latin typeface="HY견고딕" pitchFamily="18" charset="-127"/>
                <a:ea typeface="HY견고딕" pitchFamily="18" charset="-127"/>
              </a:rPr>
              <a:t>일 제외</a:t>
            </a:r>
            <a:r>
              <a:rPr lang="en-US" altLang="ko-KR" sz="1800" dirty="0" smtClean="0">
                <a:latin typeface="HY견고딕" pitchFamily="18" charset="-127"/>
                <a:ea typeface="HY견고딕" pitchFamily="18" charset="-127"/>
              </a:rPr>
              <a:t>)</a:t>
            </a:r>
          </a:p>
          <a:p>
            <a:r>
              <a:rPr lang="ko-KR" altLang="en-US" sz="1800" dirty="0" smtClean="0">
                <a:latin typeface="맑은 고딕"/>
                <a:ea typeface="맑은 고딕"/>
              </a:rPr>
              <a:t>▶</a:t>
            </a:r>
            <a:r>
              <a:rPr lang="ko-KR" altLang="en-US" sz="1800" dirty="0" smtClean="0">
                <a:latin typeface="HY견고딕" pitchFamily="18" charset="-127"/>
                <a:ea typeface="HY견고딕" pitchFamily="18" charset="-127"/>
              </a:rPr>
              <a:t>접수처 </a:t>
            </a:r>
            <a:r>
              <a:rPr lang="en-US" altLang="ko-KR" sz="1800" dirty="0" smtClean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1800" dirty="0" smtClean="0">
                <a:latin typeface="HY견고딕" pitchFamily="18" charset="-127"/>
                <a:ea typeface="HY견고딕" pitchFamily="18" charset="-127"/>
              </a:rPr>
              <a:t>예천군청 기획감사실</a:t>
            </a:r>
            <a:r>
              <a:rPr lang="en-US" altLang="ko-KR" sz="1800" dirty="0" smtClean="0">
                <a:latin typeface="HY견고딕" pitchFamily="18" charset="-127"/>
                <a:ea typeface="HY견고딕" pitchFamily="18" charset="-127"/>
              </a:rPr>
              <a:t>, </a:t>
            </a:r>
          </a:p>
          <a:p>
            <a:r>
              <a:rPr lang="en-US" altLang="ko-KR" sz="1800" dirty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1800" dirty="0" smtClean="0">
                <a:latin typeface="HY견고딕" pitchFamily="18" charset="-127"/>
                <a:ea typeface="HY견고딕" pitchFamily="18" charset="-127"/>
              </a:rPr>
              <a:t>          </a:t>
            </a:r>
            <a:r>
              <a:rPr lang="ko-KR" altLang="en-US" sz="1800" dirty="0" err="1" smtClean="0">
                <a:latin typeface="HY견고딕" pitchFamily="18" charset="-127"/>
                <a:ea typeface="HY견고딕" pitchFamily="18" charset="-127"/>
              </a:rPr>
              <a:t>읍행정복지센터</a:t>
            </a:r>
            <a:r>
              <a:rPr lang="ko-KR" altLang="en-US" sz="1800" dirty="0" smtClean="0">
                <a:latin typeface="HY견고딕" pitchFamily="18" charset="-127"/>
                <a:ea typeface="HY견고딕" pitchFamily="18" charset="-127"/>
              </a:rPr>
              <a:t> 및 면사무소</a:t>
            </a:r>
            <a:r>
              <a:rPr lang="en-US" altLang="ko-KR" sz="1800" dirty="0" smtClean="0">
                <a:latin typeface="HY견고딕" pitchFamily="18" charset="-127"/>
                <a:ea typeface="HY견고딕" pitchFamily="18" charset="-127"/>
              </a:rPr>
              <a:t> </a:t>
            </a:r>
          </a:p>
          <a:p>
            <a:r>
              <a:rPr lang="ko-KR" altLang="en-US" sz="1800" dirty="0" smtClean="0">
                <a:latin typeface="맑은 고딕"/>
                <a:ea typeface="맑은 고딕"/>
              </a:rPr>
              <a:t>▶</a:t>
            </a:r>
            <a:r>
              <a:rPr lang="ko-KR" altLang="en-US" sz="1800" dirty="0" smtClean="0">
                <a:latin typeface="HY견고딕" pitchFamily="18" charset="-127"/>
                <a:ea typeface="HY견고딕" pitchFamily="18" charset="-127"/>
              </a:rPr>
              <a:t>문의처 </a:t>
            </a:r>
            <a:r>
              <a:rPr lang="en-US" altLang="ko-KR" sz="1800" dirty="0" smtClean="0">
                <a:latin typeface="HY견고딕" pitchFamily="18" charset="-127"/>
                <a:ea typeface="HY견고딕" pitchFamily="18" charset="-127"/>
              </a:rPr>
              <a:t>: 054-650-6822(</a:t>
            </a:r>
            <a:r>
              <a:rPr lang="ko-KR" altLang="en-US" sz="1800" dirty="0" smtClean="0">
                <a:latin typeface="HY견고딕" pitchFamily="18" charset="-127"/>
                <a:ea typeface="HY견고딕" pitchFamily="18" charset="-127"/>
              </a:rPr>
              <a:t>담당자 </a:t>
            </a:r>
            <a:r>
              <a:rPr lang="en-US" altLang="ko-KR" sz="1800" dirty="0" smtClean="0">
                <a:latin typeface="HY견고딕" pitchFamily="18" charset="-127"/>
                <a:ea typeface="HY견고딕" pitchFamily="18" charset="-127"/>
              </a:rPr>
              <a:t>:</a:t>
            </a:r>
            <a:r>
              <a:rPr lang="ko-KR" altLang="en-US" sz="1800" dirty="0" smtClean="0">
                <a:latin typeface="HY견고딕" pitchFamily="18" charset="-127"/>
                <a:ea typeface="HY견고딕" pitchFamily="18" charset="-127"/>
              </a:rPr>
              <a:t>강윤미</a:t>
            </a:r>
            <a:r>
              <a:rPr lang="en-US" altLang="ko-KR" sz="1800" dirty="0" smtClean="0">
                <a:latin typeface="HY견고딕" pitchFamily="18" charset="-127"/>
                <a:ea typeface="HY견고딕" pitchFamily="18" charset="-127"/>
              </a:rPr>
              <a:t>)</a:t>
            </a:r>
            <a:endParaRPr lang="ko-KR" altLang="en-US" sz="18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7" name="_x191699520" descr="DRW00003858040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-23471"/>
            <a:ext cx="5220072" cy="2516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0" y="2348880"/>
            <a:ext cx="789681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o-KR" alt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변호사와 함께하는</a:t>
            </a:r>
            <a:endParaRPr lang="en-US" altLang="ko-KR" sz="5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en-US" altLang="ko-KR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“</a:t>
            </a:r>
            <a:r>
              <a:rPr lang="ko-KR" altLang="en-US" sz="5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무료</a:t>
            </a:r>
            <a:r>
              <a:rPr lang="ko-KR" alt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법률상담소</a:t>
            </a:r>
            <a:r>
              <a:rPr lang="en-US" altLang="ko-KR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” </a:t>
            </a:r>
            <a:r>
              <a:rPr lang="ko-KR" alt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운영</a:t>
            </a:r>
            <a:endParaRPr lang="en-US" altLang="ko-KR" sz="5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9387" y="620688"/>
            <a:ext cx="3572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군민들의 다양한 법률문제를 위해</a:t>
            </a:r>
            <a:r>
              <a:rPr lang="en-US" altLang="ko-KR" dirty="0" smtClean="0"/>
              <a:t>!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0888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각">
  <a:themeElements>
    <a:clrScheme name="원본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각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각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241</TotalTime>
  <Words>73</Words>
  <Application>Microsoft Office PowerPoint</Application>
  <PresentationFormat>화면 슬라이드 쇼(4:3)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각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</dc:creator>
  <cp:lastModifiedBy>법무감사3</cp:lastModifiedBy>
  <cp:revision>23</cp:revision>
  <cp:lastPrinted>2017-06-13T08:15:44Z</cp:lastPrinted>
  <dcterms:created xsi:type="dcterms:W3CDTF">2016-04-22T07:41:52Z</dcterms:created>
  <dcterms:modified xsi:type="dcterms:W3CDTF">2017-06-13T08:18:20Z</dcterms:modified>
</cp:coreProperties>
</file>