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16" autoAdjust="0"/>
  </p:normalViewPr>
  <p:slideViewPr>
    <p:cSldViewPr>
      <p:cViewPr>
        <p:scale>
          <a:sx n="100" d="100"/>
          <a:sy n="100" d="100"/>
        </p:scale>
        <p:origin x="-28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4D504-29F9-431B-A186-1DBB7AAA37AE}" type="datetimeFigureOut">
              <a:rPr lang="ko-KR" altLang="en-US" smtClean="0"/>
              <a:pPr/>
              <a:t>2016-01-07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8571F-DE72-4D70-9F52-23520D9FAB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3396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8571F-DE72-4D70-9F52-23520D9FABF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2A747-6972-4794-A776-4BB3FA56EC7E}" type="datetimeFigureOut">
              <a:rPr lang="ko-KR" altLang="en-US" smtClean="0"/>
              <a:pPr/>
              <a:t>2016-01-07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FF3A-C318-4074-B0E4-27A75F0921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2A747-6972-4794-A776-4BB3FA56EC7E}" type="datetimeFigureOut">
              <a:rPr lang="ko-KR" altLang="en-US" smtClean="0"/>
              <a:pPr/>
              <a:t>2016-01-07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FF3A-C318-4074-B0E4-27A75F0921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2A747-6972-4794-A776-4BB3FA56EC7E}" type="datetimeFigureOut">
              <a:rPr lang="ko-KR" altLang="en-US" smtClean="0"/>
              <a:pPr/>
              <a:t>2016-01-07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FF3A-C318-4074-B0E4-27A75F0921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2A747-6972-4794-A776-4BB3FA56EC7E}" type="datetimeFigureOut">
              <a:rPr lang="ko-KR" altLang="en-US" smtClean="0"/>
              <a:pPr/>
              <a:t>2016-01-07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FF3A-C318-4074-B0E4-27A75F0921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2A747-6972-4794-A776-4BB3FA56EC7E}" type="datetimeFigureOut">
              <a:rPr lang="ko-KR" altLang="en-US" smtClean="0"/>
              <a:pPr/>
              <a:t>2016-01-07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FF3A-C318-4074-B0E4-27A75F0921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2A747-6972-4794-A776-4BB3FA56EC7E}" type="datetimeFigureOut">
              <a:rPr lang="ko-KR" altLang="en-US" smtClean="0"/>
              <a:pPr/>
              <a:t>2016-01-07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FF3A-C318-4074-B0E4-27A75F0921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2A747-6972-4794-A776-4BB3FA56EC7E}" type="datetimeFigureOut">
              <a:rPr lang="ko-KR" altLang="en-US" smtClean="0"/>
              <a:pPr/>
              <a:t>2016-01-07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FF3A-C318-4074-B0E4-27A75F0921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2A747-6972-4794-A776-4BB3FA56EC7E}" type="datetimeFigureOut">
              <a:rPr lang="ko-KR" altLang="en-US" smtClean="0"/>
              <a:pPr/>
              <a:t>2016-01-07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FF3A-C318-4074-B0E4-27A75F0921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2A747-6972-4794-A776-4BB3FA56EC7E}" type="datetimeFigureOut">
              <a:rPr lang="ko-KR" altLang="en-US" smtClean="0"/>
              <a:pPr/>
              <a:t>2016-01-07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FF3A-C318-4074-B0E4-27A75F0921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2A747-6972-4794-A776-4BB3FA56EC7E}" type="datetimeFigureOut">
              <a:rPr lang="ko-KR" altLang="en-US" smtClean="0"/>
              <a:pPr/>
              <a:t>2016-01-07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FF3A-C318-4074-B0E4-27A75F0921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2A747-6972-4794-A776-4BB3FA56EC7E}" type="datetimeFigureOut">
              <a:rPr lang="ko-KR" altLang="en-US" smtClean="0"/>
              <a:pPr/>
              <a:t>2016-01-07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FF3A-C318-4074-B0E4-27A75F0921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2A747-6972-4794-A776-4BB3FA56EC7E}" type="datetimeFigureOut">
              <a:rPr lang="ko-KR" altLang="en-US" smtClean="0"/>
              <a:pPr/>
              <a:t>2016-01-07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AFF3A-C318-4074-B0E4-27A75F0921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28596" y="0"/>
            <a:ext cx="5214974" cy="1000108"/>
          </a:xfrm>
        </p:spPr>
        <p:txBody>
          <a:bodyPr>
            <a:normAutofit/>
          </a:bodyPr>
          <a:lstStyle/>
          <a:p>
            <a:r>
              <a:rPr lang="ko-KR" altLang="en-US" sz="2000" b="1" dirty="0" err="1" smtClean="0"/>
              <a:t>아이맘</a:t>
            </a:r>
            <a:r>
              <a:rPr lang="ko-KR" altLang="en-US" sz="2000" b="1" dirty="0" smtClean="0"/>
              <a:t> </a:t>
            </a:r>
            <a:r>
              <a:rPr lang="ko-KR" altLang="en-US" sz="2000" b="1" dirty="0" err="1" smtClean="0"/>
              <a:t>앱</a:t>
            </a:r>
            <a:r>
              <a:rPr lang="ko-KR" altLang="en-US" sz="2000" b="1" dirty="0" smtClean="0"/>
              <a:t> 다운로드 방법</a:t>
            </a:r>
            <a:r>
              <a:rPr lang="en-US" altLang="ko-KR" sz="2000" b="1" dirty="0" smtClean="0"/>
              <a:t>(</a:t>
            </a:r>
            <a:r>
              <a:rPr lang="ko-KR" altLang="en-US" sz="2000" b="1" dirty="0" err="1" smtClean="0"/>
              <a:t>안드로이드</a:t>
            </a:r>
            <a:r>
              <a:rPr lang="ko-KR" altLang="en-US" sz="2000" b="1" dirty="0" smtClean="0"/>
              <a:t> 기반</a:t>
            </a:r>
            <a:r>
              <a:rPr lang="en-US" altLang="ko-KR" sz="2000" b="1" dirty="0" smtClean="0"/>
              <a:t>)</a:t>
            </a:r>
            <a:endParaRPr lang="ko-KR" altLang="en-US" sz="2000" b="1" dirty="0"/>
          </a:p>
        </p:txBody>
      </p:sp>
      <p:grpSp>
        <p:nvGrpSpPr>
          <p:cNvPr id="19" name="그룹 18"/>
          <p:cNvGrpSpPr/>
          <p:nvPr/>
        </p:nvGrpSpPr>
        <p:grpSpPr>
          <a:xfrm>
            <a:off x="500034" y="928670"/>
            <a:ext cx="8143932" cy="1785950"/>
            <a:chOff x="500034" y="928670"/>
            <a:chExt cx="8143932" cy="1785950"/>
          </a:xfrm>
        </p:grpSpPr>
        <p:sp>
          <p:nvSpPr>
            <p:cNvPr id="5" name="모서리가 둥근 직사각형 4"/>
            <p:cNvSpPr/>
            <p:nvPr/>
          </p:nvSpPr>
          <p:spPr>
            <a:xfrm>
              <a:off x="500034" y="928670"/>
              <a:ext cx="8143932" cy="178595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8" name="그룹 17"/>
            <p:cNvGrpSpPr/>
            <p:nvPr/>
          </p:nvGrpSpPr>
          <p:grpSpPr>
            <a:xfrm>
              <a:off x="928662" y="1357298"/>
              <a:ext cx="7286676" cy="1195810"/>
              <a:chOff x="642910" y="2000240"/>
              <a:chExt cx="7286676" cy="1195810"/>
            </a:xfrm>
          </p:grpSpPr>
          <p:grpSp>
            <p:nvGrpSpPr>
              <p:cNvPr id="10" name="그룹 9"/>
              <p:cNvGrpSpPr/>
              <p:nvPr/>
            </p:nvGrpSpPr>
            <p:grpSpPr>
              <a:xfrm>
                <a:off x="642910" y="2000240"/>
                <a:ext cx="4143404" cy="1195810"/>
                <a:chOff x="642910" y="2000240"/>
                <a:chExt cx="4143404" cy="1195810"/>
              </a:xfrm>
            </p:grpSpPr>
            <p:sp>
              <p:nvSpPr>
                <p:cNvPr id="6" name="TextBox 5"/>
                <p:cNvSpPr txBox="1"/>
                <p:nvPr/>
              </p:nvSpPr>
              <p:spPr>
                <a:xfrm>
                  <a:off x="642910" y="2857496"/>
                  <a:ext cx="1277914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600" b="1" dirty="0" smtClean="0"/>
                    <a:t>Play </a:t>
                  </a:r>
                  <a:r>
                    <a:rPr lang="ko-KR" altLang="en-US" sz="1600" b="1" dirty="0" smtClean="0"/>
                    <a:t>스토어</a:t>
                  </a:r>
                  <a:endParaRPr lang="ko-KR" altLang="en-US" sz="1600" b="1" dirty="0"/>
                </a:p>
              </p:txBody>
            </p:sp>
            <p:grpSp>
              <p:nvGrpSpPr>
                <p:cNvPr id="9" name="그룹 8"/>
                <p:cNvGrpSpPr/>
                <p:nvPr/>
              </p:nvGrpSpPr>
              <p:grpSpPr>
                <a:xfrm>
                  <a:off x="857224" y="2000240"/>
                  <a:ext cx="3929090" cy="857256"/>
                  <a:chOff x="1602220" y="2000240"/>
                  <a:chExt cx="3929090" cy="857256"/>
                </a:xfrm>
              </p:grpSpPr>
              <p:pic>
                <p:nvPicPr>
                  <p:cNvPr id="1026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/>
                  <a:srcRect/>
                  <a:stretch>
                    <a:fillRect/>
                  </a:stretch>
                </p:blipFill>
                <p:spPr bwMode="auto">
                  <a:xfrm>
                    <a:off x="1602220" y="2000240"/>
                    <a:ext cx="898078" cy="85725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sp>
                <p:nvSpPr>
                  <p:cNvPr id="7" name="오른쪽 화살표 6"/>
                  <p:cNvSpPr/>
                  <p:nvPr/>
                </p:nvSpPr>
                <p:spPr>
                  <a:xfrm>
                    <a:off x="2571736" y="2357430"/>
                    <a:ext cx="357190" cy="285752"/>
                  </a:xfrm>
                  <a:prstGeom prst="rightArrow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" name="직사각형 7"/>
                  <p:cNvSpPr/>
                  <p:nvPr/>
                </p:nvSpPr>
                <p:spPr>
                  <a:xfrm>
                    <a:off x="3030980" y="2143116"/>
                    <a:ext cx="2500330" cy="642942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altLang="ko-KR" b="1" dirty="0" smtClean="0">
                        <a:solidFill>
                          <a:schemeClr val="tx1"/>
                        </a:solidFill>
                        <a:latin typeface="Baskerville Old Face" pitchFamily="18" charset="0"/>
                      </a:rPr>
                      <a:t>Google</a:t>
                    </a:r>
                    <a:r>
                      <a:rPr lang="en-US" altLang="ko-KR" b="1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altLang="ko-KR" dirty="0" smtClean="0">
                        <a:solidFill>
                          <a:schemeClr val="tx1"/>
                        </a:solidFill>
                      </a:rPr>
                      <a:t>play </a:t>
                    </a:r>
                    <a:r>
                      <a:rPr lang="ko-KR" altLang="en-US" dirty="0" smtClean="0">
                        <a:solidFill>
                          <a:schemeClr val="tx1"/>
                        </a:solidFill>
                      </a:rPr>
                      <a:t>검색</a:t>
                    </a:r>
                    <a:r>
                      <a:rPr lang="en-US" altLang="ko-KR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ko-KR" altLang="en-US" dirty="0" smtClean="0">
                        <a:solidFill>
                          <a:schemeClr val="tx1"/>
                        </a:solidFill>
                      </a:rPr>
                      <a:t>창</a:t>
                    </a:r>
                    <a:endParaRPr lang="ko-KR" alt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11" name="직사각형 10"/>
              <p:cNvSpPr/>
              <p:nvPr/>
            </p:nvSpPr>
            <p:spPr>
              <a:xfrm>
                <a:off x="5286380" y="2143116"/>
                <a:ext cx="2643206" cy="64294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 smtClean="0">
                    <a:solidFill>
                      <a:schemeClr val="tx1"/>
                    </a:solidFill>
                  </a:rPr>
                  <a:t>예천군보건소 </a:t>
                </a:r>
                <a:r>
                  <a:rPr lang="en-US" altLang="ko-KR" dirty="0" smtClean="0">
                    <a:solidFill>
                      <a:schemeClr val="tx1"/>
                    </a:solidFill>
                  </a:rPr>
                  <a:t>or</a:t>
                </a:r>
              </a:p>
              <a:p>
                <a:pPr algn="ctr"/>
                <a:r>
                  <a:rPr lang="ko-KR" altLang="en-US" dirty="0" smtClean="0">
                    <a:solidFill>
                      <a:schemeClr val="tx1"/>
                    </a:solidFill>
                  </a:rPr>
                  <a:t>예천군보건소 </a:t>
                </a:r>
                <a:r>
                  <a:rPr lang="ko-KR" altLang="en-US" dirty="0" err="1" smtClean="0">
                    <a:solidFill>
                      <a:schemeClr val="tx1"/>
                    </a:solidFill>
                  </a:rPr>
                  <a:t>아이맘</a:t>
                </a:r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오른쪽 화살표 11"/>
              <p:cNvSpPr/>
              <p:nvPr/>
            </p:nvSpPr>
            <p:spPr>
              <a:xfrm>
                <a:off x="4857752" y="2357430"/>
                <a:ext cx="357190" cy="276228"/>
              </a:xfrm>
              <a:prstGeom prst="rightArrow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1" name="그룹 20"/>
          <p:cNvGrpSpPr/>
          <p:nvPr/>
        </p:nvGrpSpPr>
        <p:grpSpPr>
          <a:xfrm>
            <a:off x="428596" y="3500438"/>
            <a:ext cx="8215370" cy="2286016"/>
            <a:chOff x="500034" y="2857496"/>
            <a:chExt cx="8286808" cy="2286016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500034" y="2857496"/>
              <a:ext cx="8286808" cy="228601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오른쪽 화살표 16"/>
            <p:cNvSpPr/>
            <p:nvPr/>
          </p:nvSpPr>
          <p:spPr>
            <a:xfrm>
              <a:off x="4461565" y="3794170"/>
              <a:ext cx="357190" cy="276228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28596" y="2928934"/>
            <a:ext cx="8031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err="1" smtClean="0"/>
              <a:t>스마트폰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Play </a:t>
            </a:r>
            <a:r>
              <a:rPr lang="ko-KR" altLang="en-US" sz="1400" b="1" dirty="0" smtClean="0"/>
              <a:t>스토어를 클릭 </a:t>
            </a:r>
            <a:r>
              <a:rPr lang="en-US" altLang="ko-KR" sz="1400" b="1" dirty="0" smtClean="0">
                <a:sym typeface="Wingdings" pitchFamily="2" charset="2"/>
              </a:rPr>
              <a:t> Google play </a:t>
            </a:r>
            <a:r>
              <a:rPr lang="ko-KR" altLang="en-US" sz="1400" b="1" dirty="0" smtClean="0">
                <a:sym typeface="Wingdings" pitchFamily="2" charset="2"/>
              </a:rPr>
              <a:t>검색 창에서 예천군보건소를</a:t>
            </a:r>
            <a:endParaRPr lang="en-US" altLang="ko-KR" sz="1400" b="1" dirty="0" smtClean="0">
              <a:sym typeface="Wingdings" pitchFamily="2" charset="2"/>
            </a:endParaRPr>
          </a:p>
          <a:p>
            <a:r>
              <a:rPr lang="ko-KR" altLang="en-US" sz="1400" b="1" dirty="0" smtClean="0">
                <a:sym typeface="Wingdings" pitchFamily="2" charset="2"/>
              </a:rPr>
              <a:t>클릭하면 아래의 화면이 나옵니다</a:t>
            </a:r>
            <a:r>
              <a:rPr lang="en-US" altLang="ko-KR" sz="1400" b="1" dirty="0" smtClean="0">
                <a:sym typeface="Wingdings" pitchFamily="2" charset="2"/>
              </a:rPr>
              <a:t>.</a:t>
            </a:r>
            <a:endParaRPr lang="ko-KR" altLang="en-US" sz="1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2843808" y="5445224"/>
            <a:ext cx="30027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smtClean="0"/>
              <a:t>예천군보건소 </a:t>
            </a:r>
            <a:r>
              <a:rPr lang="ko-KR" altLang="en-US" sz="1400" b="1" dirty="0" err="1" smtClean="0"/>
              <a:t>아이맘을</a:t>
            </a:r>
            <a:r>
              <a:rPr lang="ko-KR" altLang="en-US" sz="1400" b="1" dirty="0" smtClean="0"/>
              <a:t> 클릭합니다</a:t>
            </a:r>
            <a:endParaRPr lang="ko-KR" altLang="en-US" sz="14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717032"/>
            <a:ext cx="324036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4" cstate="print"/>
          <a:srcRect t="41013"/>
          <a:stretch>
            <a:fillRect/>
          </a:stretch>
        </p:blipFill>
        <p:spPr bwMode="auto">
          <a:xfrm>
            <a:off x="4932040" y="3645024"/>
            <a:ext cx="2808312" cy="1728192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71406" y="1071546"/>
            <a:ext cx="8929750" cy="42148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오른쪽 화살표 6"/>
          <p:cNvSpPr/>
          <p:nvPr/>
        </p:nvSpPr>
        <p:spPr>
          <a:xfrm>
            <a:off x="2643174" y="3143248"/>
            <a:ext cx="500066" cy="285752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오른쪽 화살표 7"/>
          <p:cNvSpPr/>
          <p:nvPr/>
        </p:nvSpPr>
        <p:spPr>
          <a:xfrm>
            <a:off x="5580112" y="3140968"/>
            <a:ext cx="500066" cy="285752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70296" y="5286388"/>
            <a:ext cx="16834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smtClean="0"/>
              <a:t>설치를 클릭합니다</a:t>
            </a:r>
            <a:endParaRPr lang="ko-KR" altLang="en-US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500430" y="5286388"/>
            <a:ext cx="16834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smtClean="0"/>
              <a:t>동의를 클릭합니다</a:t>
            </a:r>
            <a:endParaRPr lang="ko-KR" altLang="en-US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215074" y="5286388"/>
            <a:ext cx="2387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smtClean="0"/>
              <a:t>열기를 클릭 후 사용합니다</a:t>
            </a:r>
            <a:r>
              <a:rPr lang="en-US" altLang="ko-KR" sz="1400" b="1" dirty="0" smtClean="0"/>
              <a:t>.</a:t>
            </a:r>
            <a:endParaRPr lang="ko-KR" altLang="en-US" sz="14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24744"/>
            <a:ext cx="2403123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124744"/>
            <a:ext cx="2255437" cy="4032448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1124744"/>
            <a:ext cx="2265267" cy="4032448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46</Words>
  <Application>Microsoft Office PowerPoint</Application>
  <PresentationFormat>화면 슬라이드 쇼(4:3)</PresentationFormat>
  <Paragraphs>12</Paragraphs>
  <Slides>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아이맘 앱 다운로드 방법(안드로이드 기반)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아이맘 앱 다운방법</dc:title>
  <dc:creator>user</dc:creator>
  <cp:lastModifiedBy>삼성</cp:lastModifiedBy>
  <cp:revision>20</cp:revision>
  <dcterms:created xsi:type="dcterms:W3CDTF">2015-09-10T23:49:17Z</dcterms:created>
  <dcterms:modified xsi:type="dcterms:W3CDTF">2016-01-07T07:09:55Z</dcterms:modified>
</cp:coreProperties>
</file>