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BE4C0C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97FAD-4FCA-4EBB-8E72-6E906BB10E7B}" type="datetimeFigureOut">
              <a:rPr lang="ko-KR" altLang="en-US" smtClean="0"/>
              <a:t>2016-05-20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FE61AD-BD44-49AF-A700-E683BA8B6A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8290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2000" dirty="0" smtClean="0"/>
              <a:t>A3</a:t>
            </a:r>
            <a:r>
              <a:rPr lang="ko-KR" altLang="en-US" sz="2000" dirty="0" smtClean="0"/>
              <a:t>로 인쇄하시면 됩니다</a:t>
            </a:r>
            <a:r>
              <a:rPr lang="en-US" altLang="ko-KR" sz="2000" dirty="0" smtClean="0"/>
              <a:t>.</a:t>
            </a:r>
            <a:endParaRPr lang="ko-KR" altLang="en-US" sz="20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FE61AD-BD44-49AF-A700-E683BA8B6AF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1563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2016-05-20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0142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2016-05-20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2622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2016-05-20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0847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2016-05-20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55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2016-05-20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8502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2016-05-20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2583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2016-05-20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12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2016-05-20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8060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2016-05-20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5619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2016-05-20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1563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2016-05-20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8014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ECED6-2D57-4243-BDF3-46CD8C65CAC6}" type="datetimeFigureOut">
              <a:rPr lang="ko-KR" altLang="en-US" smtClean="0"/>
              <a:t>2016-05-20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430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1" y="2320"/>
            <a:ext cx="9129832" cy="689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771863" y="764704"/>
            <a:ext cx="7272808" cy="7920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ctr"/>
            <a:endParaRPr lang="en-US" altLang="ko-KR" sz="900" b="1" spc="600" dirty="0" smtClean="0">
              <a:latin typeface="MD아롱체" panose="02020603020101020101" pitchFamily="18" charset="-127"/>
              <a:ea typeface="MD아롱체" panose="02020603020101020101" pitchFamily="18" charset="-127"/>
            </a:endParaRPr>
          </a:p>
          <a:p>
            <a:pPr algn="ctr"/>
            <a:r>
              <a:rPr lang="ko-KR" altLang="en-US" sz="3700" b="1" spc="600" dirty="0" smtClean="0">
                <a:latin typeface="MD아롱체" panose="02020603020101020101" pitchFamily="18" charset="-127"/>
                <a:ea typeface="MD아롱체" panose="02020603020101020101" pitchFamily="18" charset="-127"/>
              </a:rPr>
              <a:t>찾아가는 </a:t>
            </a:r>
            <a:r>
              <a:rPr lang="ko-KR" altLang="en-US" sz="3700" b="1" spc="600" dirty="0" smtClean="0">
                <a:solidFill>
                  <a:schemeClr val="accent6">
                    <a:lumMod val="75000"/>
                  </a:schemeClr>
                </a:solidFill>
                <a:latin typeface="MD아롱체" panose="02020603020101020101" pitchFamily="18" charset="-127"/>
                <a:ea typeface="MD아롱체" panose="02020603020101020101" pitchFamily="18" charset="-127"/>
              </a:rPr>
              <a:t>무료법률상담소</a:t>
            </a:r>
            <a:r>
              <a:rPr lang="ko-KR" altLang="en-US" sz="3700" b="1" spc="600" dirty="0" smtClean="0">
                <a:latin typeface="MD아롱체" panose="02020603020101020101" pitchFamily="18" charset="-127"/>
                <a:ea typeface="MD아롱체" panose="02020603020101020101" pitchFamily="18" charset="-127"/>
              </a:rPr>
              <a:t> 운영</a:t>
            </a:r>
            <a:endParaRPr lang="en-US" altLang="ko-KR" sz="3700" b="1" spc="600" dirty="0" smtClean="0">
              <a:latin typeface="MD아롱체" panose="02020603020101020101" pitchFamily="18" charset="-127"/>
              <a:ea typeface="MD아롱체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9983" y="2060848"/>
            <a:ext cx="72008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sz="2800" spc="3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일시</a:t>
            </a:r>
            <a:r>
              <a:rPr lang="en-US" altLang="ko-KR" sz="2800" spc="3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:</a:t>
            </a:r>
            <a:r>
              <a:rPr lang="en-US" altLang="ko-KR" sz="2800" b="1" spc="300" dirty="0" smtClean="0">
                <a:solidFill>
                  <a:srgbClr val="0000CC"/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2016.6.8.(</a:t>
            </a:r>
            <a:r>
              <a:rPr lang="ko-KR" altLang="en-US" sz="2800" b="1" spc="300" dirty="0" smtClean="0">
                <a:solidFill>
                  <a:srgbClr val="0000CC"/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수</a:t>
            </a:r>
            <a:r>
              <a:rPr lang="en-US" altLang="ko-KR" sz="2800" b="1" spc="300" dirty="0" smtClean="0">
                <a:solidFill>
                  <a:srgbClr val="0000CC"/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)14:00~17:00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ko-KR" sz="500" b="1" spc="300" dirty="0" smtClean="0">
              <a:latin typeface="MD개성체" panose="02020603020101020101" pitchFamily="18" charset="-127"/>
              <a:ea typeface="MD개성체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sz="2800" spc="3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장소</a:t>
            </a:r>
            <a:r>
              <a:rPr lang="en-US" altLang="ko-KR" sz="2800" spc="3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:</a:t>
            </a:r>
            <a:r>
              <a:rPr lang="ko-KR" altLang="en-US" sz="2800" b="1" spc="300" dirty="0" err="1" smtClean="0">
                <a:latin typeface="MD개성체" panose="02020603020101020101" pitchFamily="18" charset="-127"/>
                <a:ea typeface="MD개성체" panose="02020603020101020101" pitchFamily="18" charset="-127"/>
              </a:rPr>
              <a:t>예천읍사무소</a:t>
            </a:r>
            <a:r>
              <a:rPr lang="ko-KR" altLang="en-US" sz="2800" b="1" spc="3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 </a:t>
            </a:r>
            <a:r>
              <a:rPr lang="en-US" altLang="ko-KR" sz="2800" b="1" spc="3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2</a:t>
            </a:r>
            <a:r>
              <a:rPr lang="ko-KR" altLang="en-US" sz="2800" b="1" spc="3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층 회의실</a:t>
            </a:r>
            <a:endParaRPr lang="en-US" altLang="ko-KR" sz="2800" b="1" spc="300" dirty="0" smtClean="0">
              <a:latin typeface="MD개성체" panose="02020603020101020101" pitchFamily="18" charset="-127"/>
              <a:ea typeface="MD개성체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ko-KR" sz="500" b="1" spc="300" dirty="0" smtClean="0">
              <a:latin typeface="MD개성체" panose="02020603020101020101" pitchFamily="18" charset="-127"/>
              <a:ea typeface="MD개성체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sz="2800" spc="3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대상</a:t>
            </a:r>
            <a:r>
              <a:rPr lang="en-US" altLang="ko-KR" sz="2800" spc="3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:</a:t>
            </a:r>
            <a:r>
              <a:rPr lang="ko-KR" altLang="en-US" sz="2800" spc="3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군민 누구나</a:t>
            </a:r>
            <a:endParaRPr lang="en-US" altLang="ko-KR" sz="2800" spc="300" dirty="0">
              <a:latin typeface="MD개성체" panose="02020603020101020101" pitchFamily="18" charset="-127"/>
              <a:ea typeface="MD개성체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ko-KR" sz="500" spc="300" dirty="0" smtClean="0">
              <a:latin typeface="MD개성체" panose="02020603020101020101" pitchFamily="18" charset="-127"/>
              <a:ea typeface="MD개성체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sz="2800" spc="3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상담관</a:t>
            </a:r>
            <a:r>
              <a:rPr lang="en-US" altLang="ko-KR" sz="2800" spc="3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:</a:t>
            </a:r>
            <a:r>
              <a:rPr lang="ko-KR" altLang="en-US" sz="2800" spc="3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경상북도 무료법률 상담변호사</a:t>
            </a:r>
            <a:endParaRPr lang="en-US" altLang="ko-KR" sz="2800" spc="300" dirty="0" smtClean="0">
              <a:latin typeface="MD개성체" panose="02020603020101020101" pitchFamily="18" charset="-127"/>
              <a:ea typeface="MD개성체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ko-KR" sz="500" spc="300" dirty="0" smtClean="0">
              <a:latin typeface="MD개성체" panose="02020603020101020101" pitchFamily="18" charset="-127"/>
              <a:ea typeface="MD개성체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sz="2800" dirty="0" smtClean="0">
                <a:latin typeface="MD개성체" panose="02020603020101020101" pitchFamily="18" charset="-127"/>
                <a:ea typeface="MD개성체" panose="02020603020101020101" pitchFamily="18" charset="-127"/>
              </a:rPr>
              <a:t>상담내용 </a:t>
            </a:r>
            <a:endParaRPr lang="en-US" altLang="ko-KR" sz="2800" dirty="0" smtClean="0">
              <a:latin typeface="MD개성체" panose="02020603020101020101" pitchFamily="18" charset="-127"/>
              <a:ea typeface="MD개성체" panose="02020603020101020101" pitchFamily="18" charset="-127"/>
            </a:endParaRPr>
          </a:p>
          <a:p>
            <a:pPr fontAlgn="base">
              <a:spcBef>
                <a:spcPts val="600"/>
              </a:spcBef>
            </a:pPr>
            <a:r>
              <a:rPr lang="ko-KR" altLang="en-US" sz="2000" dirty="0" smtClean="0">
                <a:solidFill>
                  <a:schemeClr val="accent2">
                    <a:lumMod val="75000"/>
                  </a:schemeClr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 </a:t>
            </a:r>
            <a:r>
              <a:rPr lang="ko-KR" altLang="en-US" sz="2000" dirty="0" smtClean="0">
                <a:solidFill>
                  <a:schemeClr val="accent2">
                    <a:lumMod val="75000"/>
                  </a:schemeClr>
                </a:solidFill>
                <a:latin typeface="휴먼아미체"/>
                <a:ea typeface="휴먼아미체"/>
              </a:rPr>
              <a:t>◎</a:t>
            </a:r>
            <a:r>
              <a:rPr lang="ko-KR" altLang="en-US" sz="2200" dirty="0" smtClean="0">
                <a:solidFill>
                  <a:schemeClr val="accent2">
                    <a:lumMod val="75000"/>
                  </a:schemeClr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 </a:t>
            </a:r>
            <a:r>
              <a:rPr lang="ko-KR" altLang="en-US" sz="2200" spc="-300" dirty="0" err="1" smtClean="0">
                <a:solidFill>
                  <a:schemeClr val="accent2">
                    <a:lumMod val="75000"/>
                  </a:schemeClr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민사ㆍ형사ㆍ가사ㆍ행정사건</a:t>
            </a:r>
            <a:r>
              <a:rPr lang="en-US" altLang="ko-KR" sz="2200" spc="-300" dirty="0" smtClean="0">
                <a:solidFill>
                  <a:schemeClr val="accent2">
                    <a:lumMod val="75000"/>
                  </a:schemeClr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, </a:t>
            </a:r>
            <a:r>
              <a:rPr lang="ko-KR" altLang="en-US" sz="2200" spc="-300" dirty="0" smtClean="0">
                <a:solidFill>
                  <a:schemeClr val="accent2">
                    <a:lumMod val="75000"/>
                  </a:schemeClr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창업</a:t>
            </a:r>
            <a:r>
              <a:rPr lang="en-US" altLang="ko-KR" sz="2200" spc="-300" dirty="0" smtClean="0">
                <a:solidFill>
                  <a:schemeClr val="accent2">
                    <a:lumMod val="75000"/>
                  </a:schemeClr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, </a:t>
            </a:r>
            <a:r>
              <a:rPr lang="ko-KR" altLang="en-US" sz="2200" spc="-300" dirty="0" smtClean="0">
                <a:solidFill>
                  <a:schemeClr val="accent2">
                    <a:lumMod val="75000"/>
                  </a:schemeClr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세무</a:t>
            </a:r>
            <a:r>
              <a:rPr lang="en-US" altLang="ko-KR" sz="2200" spc="-300" dirty="0" smtClean="0">
                <a:solidFill>
                  <a:schemeClr val="accent2">
                    <a:lumMod val="75000"/>
                  </a:schemeClr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, </a:t>
            </a:r>
            <a:r>
              <a:rPr lang="ko-KR" altLang="en-US" sz="2200" spc="-300" dirty="0" smtClean="0">
                <a:solidFill>
                  <a:schemeClr val="accent2">
                    <a:lumMod val="75000"/>
                  </a:schemeClr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부동산 등 </a:t>
            </a:r>
            <a:r>
              <a:rPr lang="en-US" altLang="ko-KR" sz="2200" spc="-300" dirty="0" smtClean="0">
                <a:solidFill>
                  <a:schemeClr val="accent2">
                    <a:lumMod val="75000"/>
                  </a:schemeClr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      </a:t>
            </a:r>
          </a:p>
          <a:p>
            <a:pPr fontAlgn="base">
              <a:spcBef>
                <a:spcPts val="600"/>
              </a:spcBef>
            </a:pPr>
            <a:r>
              <a:rPr lang="en-US" altLang="ko-KR" sz="2200" spc="-150" dirty="0">
                <a:solidFill>
                  <a:schemeClr val="accent2">
                    <a:lumMod val="75000"/>
                  </a:schemeClr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 </a:t>
            </a:r>
            <a:r>
              <a:rPr lang="en-US" altLang="ko-KR" sz="2200" spc="-150" dirty="0" smtClean="0">
                <a:solidFill>
                  <a:schemeClr val="accent2">
                    <a:lumMod val="75000"/>
                  </a:schemeClr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   </a:t>
            </a:r>
            <a:r>
              <a:rPr lang="ko-KR" altLang="en-US" sz="2200" spc="-150" dirty="0" smtClean="0">
                <a:solidFill>
                  <a:schemeClr val="accent2">
                    <a:lumMod val="75000"/>
                  </a:schemeClr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각종 법률상담</a:t>
            </a:r>
          </a:p>
          <a:p>
            <a:pPr fontAlgn="base">
              <a:spcBef>
                <a:spcPts val="600"/>
              </a:spcBef>
            </a:pPr>
            <a:r>
              <a:rPr lang="ko-KR" altLang="en-US" sz="2400" dirty="0" smtClean="0">
                <a:solidFill>
                  <a:schemeClr val="accent2">
                    <a:lumMod val="75000"/>
                  </a:schemeClr>
                </a:solidFill>
                <a:latin typeface="휴먼아미체"/>
                <a:ea typeface="휴먼아미체"/>
              </a:rPr>
              <a:t> </a:t>
            </a:r>
            <a:r>
              <a:rPr lang="ko-KR" altLang="en-US" sz="2000" spc="-300" dirty="0" smtClean="0">
                <a:solidFill>
                  <a:schemeClr val="accent2">
                    <a:lumMod val="75000"/>
                  </a:schemeClr>
                </a:solidFill>
                <a:latin typeface="휴먼아미체"/>
                <a:ea typeface="휴먼아미체"/>
              </a:rPr>
              <a:t>◎</a:t>
            </a:r>
            <a:r>
              <a:rPr lang="ko-KR" altLang="en-US" sz="2400" spc="-300" dirty="0" smtClean="0">
                <a:solidFill>
                  <a:schemeClr val="accent2">
                    <a:lumMod val="75000"/>
                  </a:schemeClr>
                </a:solidFill>
                <a:latin typeface="휴먼아미체"/>
                <a:ea typeface="휴먼아미체"/>
              </a:rPr>
              <a:t> </a:t>
            </a:r>
            <a:r>
              <a:rPr lang="ko-KR" altLang="en-US" sz="2200" spc="-300" dirty="0" smtClean="0">
                <a:solidFill>
                  <a:schemeClr val="accent2">
                    <a:lumMod val="75000"/>
                  </a:schemeClr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도 및 군의 행정처분 관련 법률상담 및 각종 법률해석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endParaRPr lang="en-US" altLang="ko-KR" sz="500" dirty="0" smtClean="0"/>
          </a:p>
          <a:p>
            <a:r>
              <a:rPr lang="en-US" altLang="ko-KR" sz="1900" i="1" dirty="0" smtClean="0"/>
              <a:t>   </a:t>
            </a:r>
            <a:r>
              <a:rPr lang="en-US" altLang="ko-KR" sz="1900" i="1" dirty="0" smtClean="0">
                <a:solidFill>
                  <a:srgbClr val="FF0000"/>
                </a:solidFill>
              </a:rPr>
              <a:t>※ </a:t>
            </a:r>
            <a:r>
              <a:rPr lang="ko-KR" altLang="en-US" sz="1900" i="1" dirty="0" smtClean="0">
                <a:solidFill>
                  <a:srgbClr val="FF0000"/>
                </a:solidFill>
              </a:rPr>
              <a:t>세무분</a:t>
            </a:r>
            <a:r>
              <a:rPr lang="ko-KR" altLang="en-US" sz="1900" i="1" dirty="0">
                <a:solidFill>
                  <a:srgbClr val="FF0000"/>
                </a:solidFill>
              </a:rPr>
              <a:t>야</a:t>
            </a:r>
            <a:r>
              <a:rPr lang="ko-KR" altLang="en-US" sz="1900" i="1" dirty="0" smtClean="0">
                <a:solidFill>
                  <a:srgbClr val="FF0000"/>
                </a:solidFill>
              </a:rPr>
              <a:t> </a:t>
            </a:r>
            <a:r>
              <a:rPr lang="ko-KR" altLang="en-US" sz="1900" i="1" dirty="0">
                <a:solidFill>
                  <a:srgbClr val="FF0000"/>
                </a:solidFill>
              </a:rPr>
              <a:t>상담을 위해 </a:t>
            </a:r>
            <a:r>
              <a:rPr lang="ko-KR" altLang="en-US" sz="1900" i="1" dirty="0" err="1" smtClean="0">
                <a:solidFill>
                  <a:srgbClr val="FF0000"/>
                </a:solidFill>
              </a:rPr>
              <a:t>세무직</a:t>
            </a:r>
            <a:r>
              <a:rPr lang="ko-KR" altLang="en-US" sz="1900" i="1" dirty="0" smtClean="0">
                <a:solidFill>
                  <a:srgbClr val="FF0000"/>
                </a:solidFill>
              </a:rPr>
              <a:t> </a:t>
            </a:r>
            <a:r>
              <a:rPr lang="ko-KR" altLang="en-US" sz="1900" i="1" dirty="0">
                <a:solidFill>
                  <a:srgbClr val="FF0000"/>
                </a:solidFill>
              </a:rPr>
              <a:t>공무원이 함께 참여합니다</a:t>
            </a:r>
          </a:p>
        </p:txBody>
      </p:sp>
    </p:spTree>
    <p:extLst>
      <p:ext uri="{BB962C8B-B14F-4D97-AF65-F5344CB8AC3E}">
        <p14:creationId xmlns:p14="http://schemas.microsoft.com/office/powerpoint/2010/main" val="9154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65</Words>
  <Application>Microsoft Office PowerPoint</Application>
  <PresentationFormat>화면 슬라이드 쇼(4:3)</PresentationFormat>
  <Paragraphs>19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</cp:lastModifiedBy>
  <cp:revision>21</cp:revision>
  <dcterms:created xsi:type="dcterms:W3CDTF">2016-04-22T07:41:52Z</dcterms:created>
  <dcterms:modified xsi:type="dcterms:W3CDTF">2016-05-20T09:05:56Z</dcterms:modified>
</cp:coreProperties>
</file>