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3"/>
  </p:notesMasterIdLst>
  <p:sldIdLst>
    <p:sldId id="257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BE4C0C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2"/>
          </a:xfrm>
          <a:prstGeom prst="rect">
            <a:avLst/>
          </a:prstGeom>
        </p:spPr>
        <p:txBody>
          <a:bodyPr vert="horz" lIns="91321" tIns="45660" rIns="91321" bIns="4566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6332"/>
          </a:xfrm>
          <a:prstGeom prst="rect">
            <a:avLst/>
          </a:prstGeom>
        </p:spPr>
        <p:txBody>
          <a:bodyPr vert="horz" lIns="91321" tIns="45660" rIns="91321" bIns="45660" rtlCol="0"/>
          <a:lstStyle>
            <a:lvl1pPr algn="r">
              <a:defRPr sz="1200"/>
            </a:lvl1pPr>
          </a:lstStyle>
          <a:p>
            <a:fld id="{CA297FAD-4FCA-4EBB-8E72-6E906BB10E7B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0" rIns="91321" bIns="4566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21" tIns="45660" rIns="91321" bIns="4566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321" tIns="45660" rIns="91321" bIns="4566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1321" tIns="45660" rIns="91321" bIns="45660" rtlCol="0" anchor="b"/>
          <a:lstStyle>
            <a:lvl1pPr algn="r">
              <a:defRPr sz="1200"/>
            </a:lvl1pPr>
          </a:lstStyle>
          <a:p>
            <a:fld id="{E2FE61AD-BD44-49AF-A700-E683BA8B6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829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ADECED6-2D57-4243-BDF3-46CD8C65CAC6}" type="datetimeFigureOut">
              <a:rPr lang="ko-KR" altLang="en-US" smtClean="0"/>
              <a:t>2017-06-20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4149080"/>
            <a:ext cx="7020272" cy="2840360"/>
          </a:xfrm>
        </p:spPr>
        <p:txBody>
          <a:bodyPr>
            <a:normAutofit/>
          </a:bodyPr>
          <a:lstStyle/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일 시 </a:t>
            </a:r>
            <a:r>
              <a:rPr lang="en-US" altLang="ko-KR" sz="2200" dirty="0" smtClean="0">
                <a:solidFill>
                  <a:srgbClr val="0000CC"/>
                </a:solidFill>
                <a:latin typeface="HY견고딕" pitchFamily="18" charset="-127"/>
                <a:ea typeface="HY견고딕" pitchFamily="18" charset="-127"/>
              </a:rPr>
              <a:t>: 2017.6.23.(</a:t>
            </a:r>
            <a:r>
              <a:rPr lang="ko-KR" altLang="en-US" sz="2200" dirty="0" smtClean="0">
                <a:solidFill>
                  <a:srgbClr val="0000CC"/>
                </a:solidFill>
                <a:latin typeface="HY견고딕" pitchFamily="18" charset="-127"/>
                <a:ea typeface="HY견고딕" pitchFamily="18" charset="-127"/>
              </a:rPr>
              <a:t>금</a:t>
            </a:r>
            <a:r>
              <a:rPr lang="en-US" altLang="ko-KR" sz="2200" dirty="0" smtClean="0">
                <a:solidFill>
                  <a:srgbClr val="0000CC"/>
                </a:solidFill>
                <a:latin typeface="HY견고딕" pitchFamily="18" charset="-127"/>
                <a:ea typeface="HY견고딕" pitchFamily="18" charset="-127"/>
              </a:rPr>
              <a:t>) 14:00~17:00</a:t>
            </a:r>
          </a:p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장 소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800" dirty="0" err="1" smtClean="0">
                <a:latin typeface="HY견고딕" pitchFamily="18" charset="-127"/>
                <a:ea typeface="HY견고딕" pitchFamily="18" charset="-127"/>
              </a:rPr>
              <a:t>예천읍행정복지센터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 회의실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(2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층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상담내용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민사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형사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가사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행정 등 생활법률 </a:t>
            </a:r>
            <a:endParaRPr lang="en-US" altLang="ko-KR" sz="16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b="1" dirty="0" smtClean="0">
                <a:latin typeface="HY견고딕" pitchFamily="18" charset="-127"/>
                <a:ea typeface="HY견고딕" pitchFamily="18" charset="-127"/>
              </a:rPr>
              <a:t>사전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접수기간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 6.15.~6.21.(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토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일 제외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접수처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예천군청 기획감사실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          </a:t>
            </a:r>
            <a:r>
              <a:rPr lang="ko-KR" altLang="en-US" sz="1800" dirty="0" err="1" smtClean="0">
                <a:latin typeface="HY견고딕" pitchFamily="18" charset="-127"/>
                <a:ea typeface="HY견고딕" pitchFamily="18" charset="-127"/>
              </a:rPr>
              <a:t>읍행정복지센터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 및 면사무소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문의처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 054-650-6822(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담당자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강윤미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1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191699520" descr="DRW00003858040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-23471"/>
            <a:ext cx="5220072" cy="251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0" y="2348880"/>
            <a:ext cx="78968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변호사와 함께하는</a:t>
            </a:r>
            <a:endParaRPr lang="en-US" altLang="ko-KR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altLang="ko-KR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</a:t>
            </a:r>
            <a:r>
              <a:rPr lang="ko-KR" altLang="en-US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무료</a:t>
            </a:r>
            <a:r>
              <a:rPr lang="ko-KR" alt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법률상담소</a:t>
            </a:r>
            <a:r>
              <a:rPr lang="en-US" altLang="ko-KR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 </a:t>
            </a:r>
            <a:r>
              <a:rPr lang="ko-KR" alt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운영</a:t>
            </a:r>
            <a:endParaRPr lang="en-US" altLang="ko-KR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387" y="620688"/>
            <a:ext cx="3572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군민들의 다양한 법률문제를 위해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888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각">
  <a:themeElements>
    <a:clrScheme name="원본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각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각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242</TotalTime>
  <Words>73</Words>
  <Application>Microsoft Office PowerPoint</Application>
  <PresentationFormat>화면 슬라이드 쇼(4:3)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각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서무</cp:lastModifiedBy>
  <cp:revision>23</cp:revision>
  <cp:lastPrinted>2017-06-20T00:55:24Z</cp:lastPrinted>
  <dcterms:created xsi:type="dcterms:W3CDTF">2016-04-22T07:41:52Z</dcterms:created>
  <dcterms:modified xsi:type="dcterms:W3CDTF">2017-06-20T00:56:17Z</dcterms:modified>
</cp:coreProperties>
</file>