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65" r:id="rId4"/>
    <p:sldId id="259" r:id="rId5"/>
    <p:sldId id="260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8EA18-5FAD-4AEE-BF65-98ABAF0AEF2E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230FF-D820-4901-93C2-D5B92D6A35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454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3A2EF-9EED-4298-8E8F-BAECFF7C241B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9F9D3-3B8D-4845-96E4-EF6A2CD48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019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F0685-4FC3-41B9-BE59-93601533CC10}" type="datetimeFigureOut">
              <a:rPr lang="ko-KR" altLang="en-US" smtClean="0"/>
              <a:t>2019-07-18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hrd.rda.go.kr/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1028700" y="2020118"/>
            <a:ext cx="6991350" cy="1912938"/>
            <a:chOff x="1028700" y="1268760"/>
            <a:chExt cx="6991350" cy="1912938"/>
          </a:xfrm>
        </p:grpSpPr>
        <p:sp>
          <p:nvSpPr>
            <p:cNvPr id="4" name="Freeform 3"/>
            <p:cNvSpPr>
              <a:spLocks/>
            </p:cNvSpPr>
            <p:nvPr/>
          </p:nvSpPr>
          <p:spPr bwMode="gray">
            <a:xfrm>
              <a:off x="1028700" y="2219673"/>
              <a:ext cx="2019300" cy="962025"/>
            </a:xfrm>
            <a:custGeom>
              <a:avLst/>
              <a:gdLst>
                <a:gd name="T0" fmla="*/ 76594 w 2320"/>
                <a:gd name="T1" fmla="*/ 845416 h 792"/>
                <a:gd name="T2" fmla="*/ 76594 w 2320"/>
                <a:gd name="T3" fmla="*/ 0 h 792"/>
                <a:gd name="T4" fmla="*/ 0 w 2320"/>
                <a:gd name="T5" fmla="*/ 0 h 792"/>
                <a:gd name="T6" fmla="*/ 0 w 2320"/>
                <a:gd name="T7" fmla="*/ 962025 h 792"/>
                <a:gd name="T8" fmla="*/ 2019300 w 2320"/>
                <a:gd name="T9" fmla="*/ 962025 h 792"/>
                <a:gd name="T10" fmla="*/ 2019300 w 2320"/>
                <a:gd name="T11" fmla="*/ 845416 h 792"/>
                <a:gd name="T12" fmla="*/ 76594 w 2320"/>
                <a:gd name="T13" fmla="*/ 845416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gray">
            <a:xfrm rot="10800000">
              <a:off x="6096000" y="1268760"/>
              <a:ext cx="1924050" cy="962025"/>
            </a:xfrm>
            <a:custGeom>
              <a:avLst/>
              <a:gdLst>
                <a:gd name="T0" fmla="*/ 72981 w 2320"/>
                <a:gd name="T1" fmla="*/ 845416 h 792"/>
                <a:gd name="T2" fmla="*/ 72981 w 2320"/>
                <a:gd name="T3" fmla="*/ 0 h 792"/>
                <a:gd name="T4" fmla="*/ 0 w 2320"/>
                <a:gd name="T5" fmla="*/ 0 h 792"/>
                <a:gd name="T6" fmla="*/ 0 w 2320"/>
                <a:gd name="T7" fmla="*/ 962025 h 792"/>
                <a:gd name="T8" fmla="*/ 1924050 w 2320"/>
                <a:gd name="T9" fmla="*/ 962025 h 792"/>
                <a:gd name="T10" fmla="*/ 1924050 w 2320"/>
                <a:gd name="T11" fmla="*/ 845416 h 792"/>
                <a:gd name="T12" fmla="*/ 72981 w 2320"/>
                <a:gd name="T13" fmla="*/ 845416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gray">
            <a:xfrm>
              <a:off x="1208088" y="1457673"/>
              <a:ext cx="6629400" cy="1524000"/>
            </a:xfrm>
            <a:prstGeom prst="rect">
              <a:avLst/>
            </a:prstGeom>
            <a:solidFill>
              <a:srgbClr val="006699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sy="50000" kx="-2453608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latinLnBrk="0"/>
              <a:r>
                <a:rPr lang="ko-KR" altLang="en-US" sz="3200" dirty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농촌인적자원개발센터</a:t>
              </a:r>
              <a:r>
                <a:rPr lang="en-US" altLang="ko-KR" sz="3200" dirty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ko-KR" altLang="en-US" sz="3200" dirty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홈페이지 </a:t>
              </a:r>
              <a:endParaRPr lang="en-US" altLang="ko-KR" sz="320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algn="ctr" latinLnBrk="0"/>
              <a:r>
                <a:rPr lang="ko-KR" altLang="en-US" sz="4000" dirty="0" smtClean="0">
                  <a:solidFill>
                    <a:srgbClr val="FFFF00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회원가입 및 </a:t>
              </a:r>
              <a:r>
                <a:rPr lang="ko-KR" altLang="en-US" sz="4000" dirty="0" err="1" smtClean="0">
                  <a:solidFill>
                    <a:srgbClr val="FFFF00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교육수강</a:t>
              </a:r>
              <a:endParaRPr kumimoji="0" lang="en-US" altLang="ko-KR" sz="3200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⑧ 홈페이지 로그인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나의강의실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교육중인과정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농산물유통마케팅 학습하기</a:t>
            </a:r>
            <a:endParaRPr lang="en-US" altLang="ko-KR" sz="1200" spc="-150" dirty="0" smtClean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/>
          <a:stretch/>
        </p:blipFill>
        <p:spPr>
          <a:xfrm>
            <a:off x="179512" y="836712"/>
            <a:ext cx="8784976" cy="590465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6012160" y="800400"/>
            <a:ext cx="720080" cy="28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홍길동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5536" y="1700808"/>
            <a:ext cx="1152128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47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528" y="1340768"/>
            <a:ext cx="3096344" cy="4104457"/>
          </a:xfrm>
          <a:ln>
            <a:noFill/>
          </a:ln>
        </p:spPr>
        <p:txBody>
          <a:bodyPr/>
          <a:lstStyle/>
          <a:p>
            <a:r>
              <a:rPr lang="ko-KR" altLang="en-US" dirty="0" smtClean="0">
                <a:latin typeface="+mn-ea"/>
              </a:rPr>
              <a:t>농촌인적자원개발센터 홈페이지</a:t>
            </a:r>
            <a:endParaRPr lang="en-US" altLang="ko-KR" dirty="0" smtClean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(</a:t>
            </a:r>
            <a:r>
              <a:rPr lang="en-US" altLang="ko-KR" dirty="0" smtClean="0">
                <a:latin typeface="+mn-ea"/>
                <a:hlinkClick r:id="rId2"/>
              </a:rPr>
              <a:t>http://hrd.rda.go.kr</a:t>
            </a:r>
            <a:r>
              <a:rPr lang="en-US" altLang="ko-KR" dirty="0" smtClean="0">
                <a:latin typeface="+mn-ea"/>
              </a:rPr>
              <a:t>) &gt;</a:t>
            </a:r>
          </a:p>
          <a:p>
            <a:endParaRPr lang="en-US" altLang="ko-KR" dirty="0" smtClean="0">
              <a:latin typeface="+mn-ea"/>
            </a:endParaRP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① 포탈사이트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(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구글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,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네이버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다음 등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)</a:t>
            </a: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  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농촌인적자원개발센터 검색 </a:t>
            </a:r>
            <a:endParaRPr lang="en-US" altLang="ko-KR" b="1" dirty="0" smtClean="0">
              <a:solidFill>
                <a:srgbClr val="0000CC"/>
              </a:solidFill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②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회원가입 버튼 클릭</a:t>
            </a:r>
            <a:endParaRPr lang="en-US" altLang="ko-KR" b="1" dirty="0" smtClean="0">
              <a:solidFill>
                <a:srgbClr val="0000CC"/>
              </a:solidFill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endParaRPr lang="ko-KR" altLang="en-US" dirty="0">
              <a:latin typeface="+mn-ea"/>
            </a:endParaRPr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340768"/>
            <a:ext cx="5544616" cy="4104456"/>
          </a:xfrm>
          <a:ln>
            <a:solidFill>
              <a:srgbClr val="00B0F0"/>
            </a:solidFill>
          </a:ln>
        </p:spPr>
      </p:pic>
      <p:sp>
        <p:nvSpPr>
          <p:cNvPr id="9" name="직사각형 8"/>
          <p:cNvSpPr/>
          <p:nvPr/>
        </p:nvSpPr>
        <p:spPr>
          <a:xfrm>
            <a:off x="8055279" y="1268760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464223" y="548680"/>
            <a:ext cx="2695575" cy="537731"/>
            <a:chOff x="464223" y="548680"/>
            <a:chExt cx="2695575" cy="537731"/>
          </a:xfrm>
        </p:grpSpPr>
        <p:grpSp>
          <p:nvGrpSpPr>
            <p:cNvPr id="10" name="Group 17"/>
            <p:cNvGrpSpPr>
              <a:grpSpLocks/>
            </p:cNvGrpSpPr>
            <p:nvPr/>
          </p:nvGrpSpPr>
          <p:grpSpPr bwMode="auto">
            <a:xfrm>
              <a:off x="464223" y="548680"/>
              <a:ext cx="2695575" cy="537731"/>
              <a:chOff x="720" y="1392"/>
              <a:chExt cx="4058" cy="480"/>
            </a:xfrm>
          </p:grpSpPr>
          <p:sp>
            <p:nvSpPr>
              <p:cNvPr id="11" name="AutoShape 18"/>
              <p:cNvSpPr>
                <a:spLocks noChangeArrowheads="1"/>
              </p:cNvSpPr>
              <p:nvPr/>
            </p:nvSpPr>
            <p:spPr bwMode="lt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+mj-ea"/>
                  <a:ea typeface="+mj-ea"/>
                </a:endParaRPr>
              </a:p>
            </p:txBody>
          </p:sp>
          <p:grpSp>
            <p:nvGrpSpPr>
              <p:cNvPr id="12" name="Group 19"/>
              <p:cNvGrpSpPr>
                <a:grpSpLocks/>
              </p:cNvGrpSpPr>
              <p:nvPr/>
            </p:nvGrpSpPr>
            <p:grpSpPr bwMode="auto">
              <a:xfrm>
                <a:off x="730" y="1407"/>
                <a:ext cx="4043" cy="444"/>
                <a:chOff x="744" y="1407"/>
                <a:chExt cx="3988" cy="444"/>
              </a:xfrm>
            </p:grpSpPr>
            <p:sp>
              <p:nvSpPr>
                <p:cNvPr id="13" name="AutoShape 20"/>
                <p:cNvSpPr>
                  <a:spLocks noChangeArrowheads="1"/>
                </p:cNvSpPr>
                <p:nvPr/>
              </p:nvSpPr>
              <p:spPr bwMode="ltGray">
                <a:xfrm>
                  <a:off x="744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+mj-ea"/>
                    <a:ea typeface="+mj-ea"/>
                  </a:endParaRPr>
                </a:p>
              </p:txBody>
            </p:sp>
            <p:sp>
              <p:nvSpPr>
                <p:cNvPr id="14" name="AutoShape 21"/>
                <p:cNvSpPr>
                  <a:spLocks noChangeArrowheads="1"/>
                </p:cNvSpPr>
                <p:nvPr/>
              </p:nvSpPr>
              <p:spPr bwMode="ltGray">
                <a:xfrm>
                  <a:off x="744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+mj-ea"/>
                    <a:ea typeface="+mj-ea"/>
                  </a:endParaRPr>
                </a:p>
              </p:txBody>
            </p:sp>
          </p:grpSp>
        </p:grpSp>
        <p:sp>
          <p:nvSpPr>
            <p:cNvPr id="15" name="Text Box 22"/>
            <p:cNvSpPr txBox="1">
              <a:spLocks noChangeArrowheads="1"/>
            </p:cNvSpPr>
            <p:nvPr/>
          </p:nvSpPr>
          <p:spPr bwMode="black">
            <a:xfrm>
              <a:off x="611560" y="580618"/>
              <a:ext cx="243513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 algn="ctr">
                <a:spcBef>
                  <a:spcPct val="50000"/>
                </a:spcBef>
                <a:buClr>
                  <a:schemeClr val="tx1"/>
                </a:buClr>
              </a:pPr>
              <a:r>
                <a:rPr lang="ko-KR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회원가입 방법</a:t>
              </a:r>
              <a:endParaRPr lang="en-US" altLang="ko-K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052736"/>
            <a:ext cx="5111750" cy="5184576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528" y="1052736"/>
            <a:ext cx="3106688" cy="4691063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</a:rPr>
              <a:t>③ 일반회원</a:t>
            </a:r>
            <a:r>
              <a:rPr lang="en-US" altLang="ko-KR" b="1" dirty="0" smtClean="0">
                <a:solidFill>
                  <a:srgbClr val="0000CC"/>
                </a:solidFill>
              </a:rPr>
              <a:t>, </a:t>
            </a:r>
            <a:r>
              <a:rPr lang="ko-KR" altLang="en-US" b="1" dirty="0" smtClean="0">
                <a:solidFill>
                  <a:srgbClr val="0000CC"/>
                </a:solidFill>
              </a:rPr>
              <a:t> 외국인 회원</a:t>
            </a:r>
            <a:r>
              <a:rPr lang="en-US" altLang="ko-KR" b="1" dirty="0" smtClean="0">
                <a:solidFill>
                  <a:srgbClr val="0000CC"/>
                </a:solidFill>
              </a:rPr>
              <a:t> </a:t>
            </a:r>
            <a:r>
              <a:rPr lang="ko-KR" altLang="en-US" b="1" dirty="0" smtClean="0">
                <a:solidFill>
                  <a:srgbClr val="0000CC"/>
                </a:solidFill>
              </a:rPr>
              <a:t>선택 클릭</a:t>
            </a:r>
            <a:endParaRPr lang="en-US" altLang="ko-KR" b="1" dirty="0" smtClean="0">
              <a:solidFill>
                <a:srgbClr val="0000CC"/>
              </a:solidFill>
            </a:endParaRP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5508104" y="3789040"/>
            <a:ext cx="1656184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7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196752"/>
            <a:ext cx="5111750" cy="5256584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528" y="1218711"/>
            <a:ext cx="3240360" cy="4691063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</a:rPr>
              <a:t>④ 약관 체크 </a:t>
            </a:r>
            <a:r>
              <a:rPr lang="en-US" altLang="ko-KR" b="1" dirty="0" smtClean="0">
                <a:solidFill>
                  <a:srgbClr val="0000CC"/>
                </a:solidFill>
              </a:rPr>
              <a:t>&gt;</a:t>
            </a:r>
            <a:r>
              <a:rPr lang="ko-KR" altLang="en-US" b="1" dirty="0" smtClean="0">
                <a:solidFill>
                  <a:srgbClr val="0000CC"/>
                </a:solidFill>
              </a:rPr>
              <a:t> 동의 </a:t>
            </a:r>
            <a:r>
              <a:rPr lang="en-US" altLang="ko-KR" b="1" dirty="0" smtClean="0">
                <a:solidFill>
                  <a:srgbClr val="0000CC"/>
                </a:solidFill>
              </a:rPr>
              <a:t>&gt;</a:t>
            </a:r>
            <a:r>
              <a:rPr lang="ko-KR" altLang="en-US" b="1" dirty="0" smtClean="0">
                <a:solidFill>
                  <a:srgbClr val="0000CC"/>
                </a:solidFill>
              </a:rPr>
              <a:t> 클릭</a:t>
            </a:r>
            <a:endParaRPr lang="en-US" altLang="ko-KR" b="1" dirty="0" smtClean="0">
              <a:solidFill>
                <a:srgbClr val="0000CC"/>
              </a:solidFill>
            </a:endParaRPr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5436096" y="4149080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450895" y="5661248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5769260"/>
            <a:ext cx="504056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124744"/>
            <a:ext cx="5111750" cy="5184576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7544" y="1124745"/>
            <a:ext cx="3008313" cy="504056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⑤ 휴대폰 본인인증 클릭</a:t>
            </a:r>
            <a:endParaRPr lang="en-US" altLang="ko-KR" b="1" dirty="0">
              <a:solidFill>
                <a:srgbClr val="0000CC"/>
              </a:solidFill>
              <a:latin typeface="+mn-ea"/>
            </a:endParaRPr>
          </a:p>
          <a:p>
            <a:pPr marL="285750" indent="-285750">
              <a:buFontTx/>
              <a:buChar char="-"/>
            </a:pPr>
            <a:endParaRPr lang="en-US" altLang="ko-KR" dirty="0" smtClean="0"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552220" y="4437112"/>
            <a:ext cx="75608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512" y="692696"/>
            <a:ext cx="5832648" cy="432048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⑥ 해당 통신사 클릭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휴대폰본인인증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문자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) 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정보 입력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확인</a:t>
            </a:r>
            <a:endParaRPr lang="ko-KR" altLang="en-US" dirty="0"/>
          </a:p>
        </p:txBody>
      </p:sp>
      <p:grpSp>
        <p:nvGrpSpPr>
          <p:cNvPr id="14" name="그룹 13"/>
          <p:cNvGrpSpPr/>
          <p:nvPr/>
        </p:nvGrpSpPr>
        <p:grpSpPr>
          <a:xfrm>
            <a:off x="539551" y="1340767"/>
            <a:ext cx="4694363" cy="4040225"/>
            <a:chOff x="539551" y="1340767"/>
            <a:chExt cx="4694363" cy="404022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1" y="1340767"/>
              <a:ext cx="4694363" cy="4040225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sp>
          <p:nvSpPr>
            <p:cNvPr id="11" name="직사각형 10"/>
            <p:cNvSpPr/>
            <p:nvPr/>
          </p:nvSpPr>
          <p:spPr>
            <a:xfrm>
              <a:off x="3779912" y="2636912"/>
              <a:ext cx="720080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572000" y="2636912"/>
              <a:ext cx="661914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3779912" y="3429000"/>
              <a:ext cx="720080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572000" y="3429000"/>
              <a:ext cx="661914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07876" y="4365104"/>
              <a:ext cx="3560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①</a:t>
              </a:r>
              <a:endParaRPr lang="ko-KR" alt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72000" y="2060848"/>
              <a:ext cx="3560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②</a:t>
              </a:r>
              <a:endParaRPr lang="ko-KR" altLang="en-US" dirty="0"/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5508104" y="1348444"/>
            <a:ext cx="2656136" cy="4032549"/>
            <a:chOff x="5652120" y="1348444"/>
            <a:chExt cx="2656136" cy="403254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120" y="1348444"/>
              <a:ext cx="2656136" cy="4032549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023536" y="1844824"/>
              <a:ext cx="1076855" cy="2880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52233" y="1692261"/>
              <a:ext cx="3560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③</a:t>
              </a:r>
              <a:endParaRPr lang="ko-KR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908720"/>
            <a:ext cx="5111750" cy="5332012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931044"/>
            <a:ext cx="3008313" cy="53062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⑦ 개인정보 입력 화면</a:t>
            </a:r>
            <a:endParaRPr lang="en-US" altLang="ko-KR" b="1" dirty="0">
              <a:solidFill>
                <a:srgbClr val="0000CC"/>
              </a:solidFill>
              <a:latin typeface="+mn-ea"/>
            </a:endParaRPr>
          </a:p>
          <a:p>
            <a:r>
              <a:rPr lang="ko-KR" altLang="en-US" dirty="0" smtClean="0"/>
              <a:t> ▶ 통합회원가입 정보 입력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확인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1200" b="1" dirty="0" smtClean="0"/>
              <a:t> </a:t>
            </a:r>
            <a:r>
              <a:rPr lang="en-US" altLang="ko-KR" sz="1200" b="1" dirty="0" smtClean="0">
                <a:solidFill>
                  <a:srgbClr val="0070C0"/>
                </a:solidFill>
              </a:rPr>
              <a:t>* </a:t>
            </a:r>
            <a:r>
              <a:rPr lang="ko-KR" altLang="en-US" sz="1200" b="1" dirty="0" smtClean="0">
                <a:solidFill>
                  <a:srgbClr val="0070C0"/>
                </a:solidFill>
              </a:rPr>
              <a:t>회원가입 중 발생되는 오류사항은</a:t>
            </a:r>
            <a:endParaRPr lang="en-US" altLang="ko-KR" sz="1200" b="1" dirty="0" smtClean="0">
              <a:solidFill>
                <a:srgbClr val="0070C0"/>
              </a:solidFill>
            </a:endParaRPr>
          </a:p>
          <a:p>
            <a:r>
              <a:rPr lang="en-US" altLang="ko-KR" sz="1200" b="1" dirty="0">
                <a:solidFill>
                  <a:srgbClr val="0070C0"/>
                </a:solidFill>
              </a:rPr>
              <a:t> </a:t>
            </a:r>
            <a:r>
              <a:rPr lang="en-US" altLang="ko-KR" sz="1200" b="1" dirty="0" smtClean="0">
                <a:solidFill>
                  <a:srgbClr val="0070C0"/>
                </a:solidFill>
              </a:rPr>
              <a:t>  </a:t>
            </a:r>
            <a:r>
              <a:rPr lang="ko-KR" altLang="en-US" sz="1200" b="1" dirty="0" smtClean="0">
                <a:solidFill>
                  <a:srgbClr val="0070C0"/>
                </a:solidFill>
              </a:rPr>
              <a:t> </a:t>
            </a:r>
            <a:r>
              <a:rPr lang="en-US" altLang="ko-KR" sz="1200" b="1" dirty="0" smtClean="0">
                <a:solidFill>
                  <a:srgbClr val="0070C0"/>
                </a:solidFill>
              </a:rPr>
              <a:t>063-238-1472 </a:t>
            </a:r>
            <a:r>
              <a:rPr lang="ko-KR" altLang="en-US" sz="1200" b="1" dirty="0" smtClean="0">
                <a:solidFill>
                  <a:srgbClr val="0070C0"/>
                </a:solidFill>
              </a:rPr>
              <a:t>로 문의</a:t>
            </a:r>
            <a:endParaRPr lang="en-US" altLang="ko-KR" sz="1200" b="1" dirty="0" smtClean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5793507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⑧ 홈페이지 로그인 후 </a:t>
            </a:r>
            <a:endParaRPr lang="en-US" altLang="ko-KR" b="1" dirty="0">
              <a:solidFill>
                <a:srgbClr val="0000CC"/>
              </a:solidFill>
              <a:latin typeface="+mn-ea"/>
            </a:endParaRP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  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회원구분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일반인선택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</a:t>
            </a:r>
          </a:p>
          <a:p>
            <a:r>
              <a:rPr lang="en-US" altLang="ko-KR" b="1" dirty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       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개인상세정보 입력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저장</a:t>
            </a:r>
            <a:endParaRPr lang="en-US" altLang="ko-KR" b="1" dirty="0" smtClean="0">
              <a:solidFill>
                <a:srgbClr val="0000CC"/>
              </a:solidFill>
              <a:latin typeface="+mn-ea"/>
            </a:endParaRPr>
          </a:p>
          <a:p>
            <a:endParaRPr lang="en-US" altLang="ko-KR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553428" y="348790"/>
            <a:ext cx="5184576" cy="338554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▶ </a:t>
            </a:r>
            <a:r>
              <a:rPr lang="ko-KR" altLang="en-US" sz="1400" b="1" dirty="0" smtClean="0"/>
              <a:t>홈페이지 로그인 </a:t>
            </a:r>
            <a:r>
              <a:rPr lang="en-US" altLang="ko-KR" sz="1400" b="1" dirty="0" smtClean="0"/>
              <a:t>&gt; </a:t>
            </a:r>
            <a:r>
              <a:rPr lang="ko-KR" altLang="en-US" sz="1400" b="1" dirty="0" err="1" smtClean="0"/>
              <a:t>마이페이지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 </a:t>
            </a:r>
            <a:r>
              <a:rPr lang="ko-KR" altLang="en-US" sz="1400" b="1" dirty="0" smtClean="0"/>
              <a:t>교육관련정보 입력</a:t>
            </a:r>
            <a:endParaRPr lang="ko-KR" altLang="en-US" sz="1400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3602201" y="764704"/>
            <a:ext cx="5146263" cy="5345684"/>
            <a:chOff x="3602201" y="764704"/>
            <a:chExt cx="5146263" cy="5345684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2201" y="764704"/>
              <a:ext cx="5146263" cy="5345684"/>
            </a:xfrm>
            <a:prstGeom prst="rect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</p:pic>
        <p:sp>
          <p:nvSpPr>
            <p:cNvPr id="3" name="직사각형 2"/>
            <p:cNvSpPr/>
            <p:nvPr/>
          </p:nvSpPr>
          <p:spPr>
            <a:xfrm>
              <a:off x="6948264" y="1196752"/>
              <a:ext cx="432048" cy="3600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⑧ 홈페이지 로그인</a:t>
            </a:r>
            <a:endParaRPr lang="en-US" altLang="ko-KR" sz="1200" spc="-15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1" y="620688"/>
            <a:ext cx="8696945" cy="628680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5580112" y="620688"/>
            <a:ext cx="50405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65566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124</Words>
  <Application>Microsoft Office PowerPoint</Application>
  <PresentationFormat>화면 슬라이드 쇼(4:3)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HY수평선B</vt:lpstr>
      <vt:lpstr>굴림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농촌인적자원개발센터</dc:title>
  <dc:creator>X-note</dc:creator>
  <cp:lastModifiedBy>user</cp:lastModifiedBy>
  <cp:revision>37</cp:revision>
  <cp:lastPrinted>2017-02-17T05:31:26Z</cp:lastPrinted>
  <dcterms:created xsi:type="dcterms:W3CDTF">2015-05-10T13:31:06Z</dcterms:created>
  <dcterms:modified xsi:type="dcterms:W3CDTF">2019-07-18T09:12:59Z</dcterms:modified>
</cp:coreProperties>
</file>