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92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77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730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7752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59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05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01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32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134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617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98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989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1C493-CEF6-448E-BAB1-483DB4F20847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04FF6-63F3-480D-8D79-B6E98F31FE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259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 rot="3463375">
            <a:off x="2142579" y="3587743"/>
            <a:ext cx="2808312" cy="1003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 rot="3617481">
            <a:off x="3438143" y="1337673"/>
            <a:ext cx="625056" cy="956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>
            <a:off x="3704058" y="1557960"/>
            <a:ext cx="147861" cy="1440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rot="16642289">
            <a:off x="3865439" y="1837719"/>
            <a:ext cx="148084" cy="1574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2017172">
            <a:off x="3710078" y="3339223"/>
            <a:ext cx="258153" cy="1771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3554871">
            <a:off x="2987099" y="4421755"/>
            <a:ext cx="258153" cy="1771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860032" y="372936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농기계임대사업소</a:t>
            </a:r>
            <a:endParaRPr lang="ko-KR" altLang="en-US" dirty="0">
              <a:solidFill>
                <a:srgbClr val="FFFF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왼쪽 화살표 10"/>
          <p:cNvSpPr/>
          <p:nvPr/>
        </p:nvSpPr>
        <p:spPr>
          <a:xfrm>
            <a:off x="4074800" y="3868310"/>
            <a:ext cx="792088" cy="1755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왼쪽 화살표 12"/>
          <p:cNvSpPr/>
          <p:nvPr/>
        </p:nvSpPr>
        <p:spPr>
          <a:xfrm>
            <a:off x="4284010" y="1750443"/>
            <a:ext cx="792088" cy="1755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076098" y="1653542"/>
            <a:ext cx="381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농기계 보관창고 및 </a:t>
            </a:r>
            <a:r>
              <a:rPr lang="ko-KR" altLang="en-US" dirty="0" err="1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콩선별장</a:t>
            </a:r>
            <a:endParaRPr lang="ko-KR" altLang="en-US" dirty="0">
              <a:solidFill>
                <a:srgbClr val="FFFF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2458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</Words>
  <Application>Microsoft Office PowerPoint</Application>
  <PresentationFormat>화면 슬라이드 쇼(4:3)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</cp:revision>
  <dcterms:created xsi:type="dcterms:W3CDTF">2015-04-29T07:30:28Z</dcterms:created>
  <dcterms:modified xsi:type="dcterms:W3CDTF">2015-04-29T07:35:50Z</dcterms:modified>
</cp:coreProperties>
</file>