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92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907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77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75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670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424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502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674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19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5056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8335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215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42BFE-CDB2-4589-8808-A19CE6D56EDA}" type="datetimeFigureOut">
              <a:rPr lang="ko-KR" altLang="en-US" smtClean="0"/>
              <a:t>2015-04-29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6EC3A-387D-4767-B9BA-6DF0E630C3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1480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타원 4"/>
          <p:cNvSpPr/>
          <p:nvPr/>
        </p:nvSpPr>
        <p:spPr>
          <a:xfrm>
            <a:off x="3678184" y="3320416"/>
            <a:ext cx="623305" cy="601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 rot="20032264">
            <a:off x="3408635" y="3442310"/>
            <a:ext cx="936104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 rot="14508319">
            <a:off x="3286182" y="4735824"/>
            <a:ext cx="36004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 rot="5797796">
            <a:off x="3809817" y="3777608"/>
            <a:ext cx="36004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16967225">
            <a:off x="3781111" y="4962529"/>
            <a:ext cx="36004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4425415">
            <a:off x="4203359" y="3748511"/>
            <a:ext cx="360040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5436096" y="3913235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FF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남부농기계임대사업소</a:t>
            </a:r>
            <a:endParaRPr lang="ko-KR" altLang="en-US" sz="2400" dirty="0">
              <a:solidFill>
                <a:srgbClr val="FFFF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왼쪽 화살표 10"/>
          <p:cNvSpPr/>
          <p:nvPr/>
        </p:nvSpPr>
        <p:spPr>
          <a:xfrm>
            <a:off x="4572001" y="4117068"/>
            <a:ext cx="864095" cy="261346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55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1</cp:revision>
  <dcterms:created xsi:type="dcterms:W3CDTF">2015-04-29T07:37:37Z</dcterms:created>
  <dcterms:modified xsi:type="dcterms:W3CDTF">2015-04-29T07:42:10Z</dcterms:modified>
</cp:coreProperties>
</file>