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279" r:id="rId2"/>
    <p:sldId id="426" r:id="rId3"/>
    <p:sldId id="750" r:id="rId4"/>
    <p:sldId id="744" r:id="rId5"/>
    <p:sldId id="754" r:id="rId6"/>
    <p:sldId id="752" r:id="rId7"/>
    <p:sldId id="755" r:id="rId8"/>
    <p:sldId id="756" r:id="rId9"/>
    <p:sldId id="757" r:id="rId10"/>
    <p:sldId id="438" r:id="rId11"/>
  </p:sldIdLst>
  <p:sldSz cx="10691813" cy="7559675"/>
  <p:notesSz cx="6797675" cy="9926638"/>
  <p:embeddedFontLst>
    <p:embeddedFont>
      <p:font typeface="Monotype Sorts" panose="020B0600000101010101" charset="2"/>
      <p:regular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1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처음" id="{1411B682-D317-4F86-A5D1-E9B10BC9297C}">
          <p14:sldIdLst>
            <p14:sldId id="279"/>
            <p14:sldId id="426"/>
            <p14:sldId id="750"/>
            <p14:sldId id="744"/>
            <p14:sldId id="754"/>
            <p14:sldId id="752"/>
            <p14:sldId id="755"/>
            <p14:sldId id="756"/>
            <p14:sldId id="757"/>
          </p14:sldIdLst>
        </p14:section>
        <p14:section name="마지막" id="{2EA78F07-0B90-45C8-B6CE-DB6B4DBEBF99}">
          <p14:sldIdLst>
            <p14:sldId id="438"/>
          </p14:sldIdLst>
        </p14:section>
      </p14:sectionLst>
    </p:ext>
    <p:ext uri="{EFAFB233-063F-42B5-8137-9DF3F51BA10A}">
      <p15:sldGuideLst xmlns:p15="http://schemas.microsoft.com/office/powerpoint/2012/main">
        <p15:guide id="3" orient="horz" pos="4513" userDrawn="1">
          <p15:clr>
            <a:srgbClr val="A4A3A4"/>
          </p15:clr>
        </p15:guide>
        <p15:guide id="4" pos="3526" userDrawn="1">
          <p15:clr>
            <a:srgbClr val="A4A3A4"/>
          </p15:clr>
        </p15:guide>
        <p15:guide id="5" pos="6525" userDrawn="1">
          <p15:clr>
            <a:srgbClr val="A4A3A4"/>
          </p15:clr>
        </p15:guide>
        <p15:guide id="6" orient="horz" pos="589" userDrawn="1">
          <p15:clr>
            <a:srgbClr val="A4A3A4"/>
          </p15:clr>
        </p15:guide>
        <p15:guide id="7" pos="1780" userDrawn="1">
          <p15:clr>
            <a:srgbClr val="A4A3A4"/>
          </p15:clr>
        </p15:guide>
        <p15:guide id="8" orient="horz" pos="544" userDrawn="1">
          <p15:clr>
            <a:srgbClr val="A4A3A4"/>
          </p15:clr>
        </p15:guide>
        <p15:guide id="9" orient="horz" pos="476" userDrawn="1">
          <p15:clr>
            <a:srgbClr val="A4A3A4"/>
          </p15:clr>
        </p15:guide>
        <p15:guide id="10" orient="horz" pos="36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fra" initials="m" lastIdx="26" clrIdx="0">
    <p:extLst>
      <p:ext uri="{19B8F6BF-5375-455C-9EA6-DF929625EA0E}">
        <p15:presenceInfo xmlns:p15="http://schemas.microsoft.com/office/powerpoint/2012/main" userId="mafra" providerId="None"/>
      </p:ext>
    </p:extLst>
  </p:cmAuthor>
  <p:cmAuthor id="2" name="플렉스윈 0" initials="플0" lastIdx="36" clrIdx="1">
    <p:extLst>
      <p:ext uri="{19B8F6BF-5375-455C-9EA6-DF929625EA0E}">
        <p15:presenceInfo xmlns:p15="http://schemas.microsoft.com/office/powerpoint/2012/main" userId="91357408d31cf3ea" providerId="Windows Live"/>
      </p:ext>
    </p:extLst>
  </p:cmAuthor>
  <p:cmAuthor id="3" name="user" initials="u" lastIdx="26" clrIdx="2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1F3E8"/>
    <a:srgbClr val="FFFF99"/>
    <a:srgbClr val="DBDBDB"/>
    <a:srgbClr val="FFBB00"/>
    <a:srgbClr val="92D050"/>
    <a:srgbClr val="5B9BD5"/>
    <a:srgbClr val="CC0000"/>
    <a:srgbClr val="99CA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96391" autoAdjust="0"/>
  </p:normalViewPr>
  <p:slideViewPr>
    <p:cSldViewPr showGuides="1">
      <p:cViewPr varScale="1">
        <p:scale>
          <a:sx n="96" d="100"/>
          <a:sy n="96" d="100"/>
        </p:scale>
        <p:origin x="1656" y="78"/>
      </p:cViewPr>
      <p:guideLst>
        <p:guide orient="horz" pos="4513"/>
        <p:guide pos="3526"/>
        <p:guide pos="6525"/>
        <p:guide orient="horz" pos="589"/>
        <p:guide pos="1780"/>
        <p:guide orient="horz" pos="544"/>
        <p:guide orient="horz" pos="476"/>
        <p:guide orient="horz" pos="36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4008" y="102"/>
      </p:cViewPr>
      <p:guideLst>
        <p:guide orient="horz" pos="3126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010" y="1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23AA733F-6109-41ED-B9B6-C28542464A6B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317"/>
            <a:ext cx="2945477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010" y="9428317"/>
            <a:ext cx="2946571" cy="49832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E41F3262-D57F-4504-AAC7-2E388BA389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37655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835" y="0"/>
            <a:ext cx="2945659" cy="498630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BDE0BCC6-E91E-45AF-95FB-918E45EB68C9}" type="datetimeFigureOut">
              <a:rPr lang="ko-KR" altLang="en-US" smtClean="0"/>
              <a:t>2024-01-10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9838"/>
            <a:ext cx="474027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835" y="9428011"/>
            <a:ext cx="2945659" cy="498629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AECC5607-C3A7-4BF5-BE8D-B6930289B04C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561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8567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418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C5607-C3A7-4BF5-BE8D-B6930289B04C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09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68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1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6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3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30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 userDrawn="1"/>
        </p:nvGrpSpPr>
        <p:grpSpPr>
          <a:xfrm>
            <a:off x="0" y="0"/>
            <a:ext cx="10691813" cy="154371"/>
            <a:chOff x="0" y="0"/>
            <a:chExt cx="10691813" cy="154371"/>
          </a:xfrm>
        </p:grpSpPr>
        <p:sp>
          <p:nvSpPr>
            <p:cNvPr id="3" name="직사각형 2"/>
            <p:cNvSpPr/>
            <p:nvPr/>
          </p:nvSpPr>
          <p:spPr>
            <a:xfrm>
              <a:off x="0" y="0"/>
              <a:ext cx="10691813" cy="66676"/>
            </a:xfrm>
            <a:prstGeom prst="rect">
              <a:avLst/>
            </a:prstGeom>
            <a:gradFill flip="none" rotWithShape="1">
              <a:gsLst>
                <a:gs pos="0">
                  <a:srgbClr val="7CE1F1"/>
                </a:gs>
                <a:gs pos="100000">
                  <a:srgbClr val="45D5CA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" name="이등변 삼각형 3"/>
            <p:cNvSpPr/>
            <p:nvPr/>
          </p:nvSpPr>
          <p:spPr>
            <a:xfrm flipV="1">
              <a:off x="10458450" y="47625"/>
              <a:ext cx="123825" cy="106746"/>
            </a:xfrm>
            <a:prstGeom prst="triangle">
              <a:avLst/>
            </a:prstGeom>
            <a:solidFill>
              <a:srgbClr val="45D5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  <a:ea typeface="+mn-ea"/>
              </a:endParaRPr>
            </a:p>
          </p:txBody>
        </p:sp>
      </p:grpSp>
      <p:sp>
        <p:nvSpPr>
          <p:cNvPr id="6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27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6"/>
          <p:cNvSpPr txBox="1">
            <a:spLocks noChangeArrowheads="1"/>
          </p:cNvSpPr>
          <p:nvPr userDrawn="1"/>
        </p:nvSpPr>
        <p:spPr bwMode="auto">
          <a:xfrm>
            <a:off x="5268273" y="7331788"/>
            <a:ext cx="129843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1pPr>
            <a:lvl2pPr marL="742950" indent="-28575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2pPr>
            <a:lvl3pPr marL="11430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3pPr>
            <a:lvl4pPr marL="16002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4pPr>
            <a:lvl5pPr marL="2057400" indent="-228600" eaLnBrk="0" hangingPunct="0"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100">
                <a:solidFill>
                  <a:schemeClr val="tx1"/>
                </a:solidFill>
                <a:latin typeface="산돌향기 M" pitchFamily="18" charset="-127"/>
                <a:ea typeface="산돌향기 M" pitchFamily="18" charset="-127"/>
              </a:defRPr>
            </a:lvl9pPr>
          </a:lstStyle>
          <a:p>
            <a:pPr marL="0" algn="ctr" defTabSz="914400" rtl="0" eaLnBrk="1" latinLnBrk="1" hangingPunct="1">
              <a:spcBef>
                <a:spcPts val="300"/>
              </a:spcBef>
              <a:defRPr/>
            </a:pPr>
            <a:fld id="{EB9FB23A-475B-4FDC-89C5-2D160245A57B}" type="slidenum">
              <a:rPr lang="en-US" altLang="ko-KR" sz="800" kern="1200" smtClean="0">
                <a:ln>
                  <a:solidFill>
                    <a:srgbClr val="F78E3F">
                      <a:alpha val="0"/>
                    </a:srgbClr>
                  </a:solidFill>
                </a:ln>
                <a:solidFill>
                  <a:srgbClr val="6197D3"/>
                </a:solidFill>
                <a:latin typeface="+mn-ea"/>
                <a:ea typeface="+mn-ea"/>
                <a:cs typeface="+mn-cs"/>
              </a:rPr>
              <a:pPr marL="0" algn="ctr" defTabSz="914400" rtl="0" eaLnBrk="1" latinLnBrk="1" hangingPunct="1">
                <a:spcBef>
                  <a:spcPts val="300"/>
                </a:spcBef>
                <a:defRPr/>
              </a:pPr>
              <a:t>‹#›</a:t>
            </a:fld>
            <a:endParaRPr lang="en-US" altLang="ko-KR" sz="800" kern="1200" dirty="0">
              <a:ln>
                <a:solidFill>
                  <a:srgbClr val="F78E3F">
                    <a:alpha val="0"/>
                  </a:srgbClr>
                </a:solidFill>
              </a:ln>
              <a:solidFill>
                <a:srgbClr val="6197D3"/>
              </a:solidFill>
              <a:latin typeface="+mn-ea"/>
              <a:ea typeface="+mn-ea"/>
              <a:cs typeface="+mn-cs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5161745" y="7498295"/>
            <a:ext cx="342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75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47765-EC47-4CFF-B6F7-1E66C21552BB}" type="datetimeFigureOut">
              <a:rPr lang="ko-KR" altLang="en-US" smtClean="0"/>
              <a:t>2024-01-10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62C1C-32B3-4AC4-A2DC-69A94A1AB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75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10364978" y="0"/>
            <a:ext cx="326835" cy="755967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8694" tIns="49347" rIns="98694" bIns="4934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15">
              <a:latin typeface="+mn-ea"/>
              <a:ea typeface="+mn-ea"/>
            </a:endParaRPr>
          </a:p>
        </p:txBody>
      </p:sp>
      <p:sp>
        <p:nvSpPr>
          <p:cNvPr id="16" name="직각 삼각형 15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sp>
        <p:nvSpPr>
          <p:cNvPr id="25" name="직각 삼각형 24"/>
          <p:cNvSpPr/>
          <p:nvPr userDrawn="1"/>
        </p:nvSpPr>
        <p:spPr>
          <a:xfrm rot="16200000" flipH="1" flipV="1">
            <a:off x="10361146" y="7240687"/>
            <a:ext cx="333375" cy="333375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7308229"/>
            <a:ext cx="1669946" cy="180684"/>
          </a:xfrm>
          <a:prstGeom prst="rect">
            <a:avLst/>
          </a:prstGeom>
        </p:spPr>
      </p:pic>
      <p:pic>
        <p:nvPicPr>
          <p:cNvPr id="6" name="Picture 2" descr="C:\Users\조근상\Documents\이미지 1.jp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342350" y="7287571"/>
            <a:ext cx="900100" cy="2313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70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709" r:id="rId5"/>
    <p:sldLayoutId id="2147483704" r:id="rId6"/>
    <p:sldLayoutId id="2147483711" r:id="rId7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262614" y="5861209"/>
            <a:ext cx="1095824" cy="4777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defRPr sz="4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ea typeface="+mn-ea"/>
              </a:rPr>
              <a:t>2023.12.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105546" y="1473605"/>
            <a:ext cx="7739067" cy="1658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205839" y="1439577"/>
            <a:ext cx="8280825" cy="12892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defRPr sz="4400" spc="-1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Rix고딕 B" panose="02020603020101020101" pitchFamily="18" charset="-127"/>
                <a:ea typeface="Rix고딕 B" panose="02020603020101020101" pitchFamily="18" charset="-127"/>
              </a:defRPr>
            </a:lvl1pPr>
          </a:lstStyle>
          <a:p>
            <a:pPr algn="ctr"/>
            <a:r>
              <a:rPr lang="ko-KR" altLang="en-US" sz="4800" b="1" spc="300" dirty="0" err="1">
                <a:solidFill>
                  <a:schemeClr val="tx1"/>
                </a:solidFill>
                <a:latin typeface="+mj-ea"/>
                <a:ea typeface="+mj-ea"/>
              </a:rPr>
              <a:t>정보열람</a:t>
            </a:r>
            <a:endParaRPr lang="en-US" altLang="ko-KR" sz="4800" b="1" spc="3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56" y="6353429"/>
            <a:ext cx="1224757" cy="743925"/>
          </a:xfrm>
          <a:prstGeom prst="rect">
            <a:avLst/>
          </a:prstGeom>
        </p:spPr>
      </p:pic>
      <p:pic>
        <p:nvPicPr>
          <p:cNvPr id="1025" name="_x193549728" descr="EMB00018bac28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26" y="6516329"/>
            <a:ext cx="194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193551568" descr="EMB00018bac282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274" y="251445"/>
            <a:ext cx="1946275" cy="49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011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" y="0"/>
            <a:ext cx="10690496" cy="7559675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3448060" y="1619597"/>
            <a:ext cx="3794104" cy="1751756"/>
            <a:chOff x="5513350" y="1800225"/>
            <a:chExt cx="3794104" cy="1751756"/>
          </a:xfrm>
        </p:grpSpPr>
        <p:sp>
          <p:nvSpPr>
            <p:cNvPr id="3" name="직사각형 2"/>
            <p:cNvSpPr/>
            <p:nvPr/>
          </p:nvSpPr>
          <p:spPr bwMode="auto">
            <a:xfrm>
              <a:off x="5513350" y="1800225"/>
              <a:ext cx="3794104" cy="1751756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48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감 사 합 </a:t>
              </a:r>
              <a:r>
                <a:rPr lang="ko-KR" altLang="en-US" sz="4800" spc="-100" dirty="0" err="1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니</a:t>
              </a:r>
              <a:r>
                <a:rPr lang="ko-KR" altLang="en-US" sz="48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rgbClr val="0070C0"/>
                  </a:solidFill>
                  <a:latin typeface="+mn-ea"/>
                </a:rPr>
                <a:t> 다</a:t>
              </a:r>
              <a:endParaRPr lang="en-US" altLang="ko-KR" sz="48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endParaRPr>
            </a:p>
            <a:p>
              <a:pPr algn="ctr"/>
              <a:endParaRPr lang="en-US" altLang="ko-KR" sz="20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endParaRPr>
            </a:p>
            <a:p>
              <a:pPr algn="ctr"/>
              <a:r>
                <a:rPr lang="en-US" altLang="ko-KR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Thank</a:t>
              </a:r>
              <a:r>
                <a:rPr lang="ko-KR" altLang="en-US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 </a:t>
              </a:r>
              <a:r>
                <a:rPr lang="en-US" altLang="ko-KR" sz="2000" spc="-100" dirty="0">
                  <a:ln>
                    <a:solidFill>
                      <a:srgbClr val="5B9BD5">
                        <a:alpha val="0"/>
                      </a:srgb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you</a:t>
              </a:r>
              <a:endParaRPr lang="ko-KR" altLang="en-US" sz="2000" spc="-1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6646248" y="2973685"/>
              <a:ext cx="1413020" cy="0"/>
            </a:xfrm>
            <a:prstGeom prst="line">
              <a:avLst/>
            </a:prstGeom>
            <a:ln w="28575">
              <a:solidFill>
                <a:srgbClr val="FBA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5863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4711963" y="3153841"/>
            <a:ext cx="3631369" cy="698004"/>
            <a:chOff x="4994548" y="3023753"/>
            <a:chExt cx="3631369" cy="698004"/>
          </a:xfrm>
        </p:grpSpPr>
        <p:sp>
          <p:nvSpPr>
            <p:cNvPr id="14" name="직사각형 13"/>
            <p:cNvSpPr/>
            <p:nvPr/>
          </p:nvSpPr>
          <p:spPr bwMode="auto">
            <a:xfrm>
              <a:off x="5645710" y="3023753"/>
              <a:ext cx="2980207" cy="6980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ko-KR" altLang="en-US" sz="2800" spc="-1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ysClr val="windowText" lastClr="000000"/>
                  </a:solidFill>
                  <a:latin typeface="+mj-ea"/>
                  <a:ea typeface="+mj-ea"/>
                </a:rPr>
                <a:t>정보열람</a:t>
              </a:r>
              <a:endParaRPr lang="ko-KR" altLang="en-US" sz="28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100946" y="3102290"/>
              <a:ext cx="29527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869046" latinLnBrk="0">
                <a:defRPr/>
              </a:pPr>
              <a:r>
                <a:rPr lang="en-US" altLang="ko-KR" sz="3200" kern="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99EA7"/>
                  </a:solidFill>
                  <a:latin typeface="+mj-ea"/>
                  <a:ea typeface="+mj-ea"/>
                </a:rPr>
                <a:t>I</a:t>
              </a:r>
              <a:endParaRPr lang="ko-KR" altLang="en-US" sz="40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9EA7"/>
                </a:solidFill>
                <a:latin typeface="+mj-ea"/>
                <a:ea typeface="+mj-ea"/>
              </a:endParaRPr>
            </a:p>
          </p:txBody>
        </p:sp>
        <p:cxnSp>
          <p:nvCxnSpPr>
            <p:cNvPr id="21" name="직선 연결선 20"/>
            <p:cNvCxnSpPr/>
            <p:nvPr/>
          </p:nvCxnSpPr>
          <p:spPr>
            <a:xfrm>
              <a:off x="4994548" y="3611443"/>
              <a:ext cx="525814" cy="0"/>
            </a:xfrm>
            <a:prstGeom prst="line">
              <a:avLst/>
            </a:prstGeom>
            <a:ln w="19050">
              <a:solidFill>
                <a:srgbClr val="299EA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1079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96188" y="2933653"/>
            <a:ext cx="4619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9046" latinLnBrk="0">
              <a:defRPr/>
            </a:pPr>
            <a:r>
              <a:rPr lang="en-US" altLang="ko-KR" sz="80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I</a:t>
            </a:r>
            <a:endParaRPr lang="ko-KR" altLang="en-US" sz="96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3320415" y="4071045"/>
            <a:ext cx="83998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 bwMode="auto">
          <a:xfrm>
            <a:off x="4318541" y="3357801"/>
            <a:ext cx="3339738" cy="6980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ko-KR" altLang="en-US" sz="4400" spc="-10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+mj-ea"/>
                <a:ea typeface="+mj-ea"/>
              </a:rPr>
              <a:t>정보열람</a:t>
            </a:r>
            <a:endParaRPr lang="en-US" altLang="ko-KR" sz="4400" spc="-1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ysClr val="windowText" lastClr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2232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377354" y="1043533"/>
            <a:ext cx="6660740" cy="5808524"/>
            <a:chOff x="1132782" y="-919770"/>
            <a:chExt cx="9926435" cy="8697539"/>
          </a:xfrm>
        </p:grpSpPr>
        <p:grpSp>
          <p:nvGrpSpPr>
            <p:cNvPr id="15" name="그룹 14"/>
            <p:cNvGrpSpPr/>
            <p:nvPr/>
          </p:nvGrpSpPr>
          <p:grpSpPr>
            <a:xfrm>
              <a:off x="1132782" y="-919770"/>
              <a:ext cx="9926435" cy="8697539"/>
              <a:chOff x="1132782" y="-919770"/>
              <a:chExt cx="9926435" cy="8697539"/>
            </a:xfrm>
          </p:grpSpPr>
          <p:pic>
            <p:nvPicPr>
              <p:cNvPr id="19" name="그림 1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2782" y="-919770"/>
                <a:ext cx="9926435" cy="8697539"/>
              </a:xfrm>
              <a:prstGeom prst="rect">
                <a:avLst/>
              </a:prstGeom>
            </p:spPr>
          </p:pic>
          <p:sp>
            <p:nvSpPr>
              <p:cNvPr id="20" name="모서리가 둥근 직사각형 19"/>
              <p:cNvSpPr/>
              <p:nvPr/>
            </p:nvSpPr>
            <p:spPr>
              <a:xfrm>
                <a:off x="3256155" y="4595743"/>
                <a:ext cx="1870482" cy="1280401"/>
              </a:xfrm>
              <a:prstGeom prst="roundRect">
                <a:avLst>
                  <a:gd name="adj" fmla="val 6108"/>
                </a:avLst>
              </a:prstGeom>
              <a:noFill/>
              <a:ln w="28575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719">
                  <a:latin typeface="+mn-ea"/>
                </a:endParaRPr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2763" y="254737"/>
                <a:ext cx="2181529" cy="1371791"/>
              </a:xfrm>
              <a:prstGeom prst="rect">
                <a:avLst/>
              </a:prstGeom>
            </p:spPr>
          </p:pic>
        </p:grpSp>
        <p:sp>
          <p:nvSpPr>
            <p:cNvPr id="16" name="모서리가 둥근 직사각형 15"/>
            <p:cNvSpPr/>
            <p:nvPr/>
          </p:nvSpPr>
          <p:spPr>
            <a:xfrm>
              <a:off x="1160030" y="595869"/>
              <a:ext cx="2137806" cy="363502"/>
            </a:xfrm>
            <a:prstGeom prst="roundRect">
              <a:avLst>
                <a:gd name="adj" fmla="val 6108"/>
              </a:avLst>
            </a:prstGeom>
            <a:noFill/>
            <a:ln w="28575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719">
                <a:latin typeface="+mn-ea"/>
              </a:endParaRPr>
            </a:p>
          </p:txBody>
        </p:sp>
        <p:sp>
          <p:nvSpPr>
            <p:cNvPr id="17" name="타원 37"/>
            <p:cNvSpPr>
              <a:spLocks noChangeArrowheads="1"/>
            </p:cNvSpPr>
            <p:nvPr/>
          </p:nvSpPr>
          <p:spPr bwMode="auto">
            <a:xfrm>
              <a:off x="3166829" y="310754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  <p:sp>
          <p:nvSpPr>
            <p:cNvPr id="18" name="타원 37"/>
            <p:cNvSpPr>
              <a:spLocks noChangeArrowheads="1"/>
            </p:cNvSpPr>
            <p:nvPr/>
          </p:nvSpPr>
          <p:spPr bwMode="auto">
            <a:xfrm>
              <a:off x="4923177" y="4345606"/>
              <a:ext cx="370850" cy="393783"/>
            </a:xfrm>
            <a:prstGeom prst="ellipse">
              <a:avLst/>
            </a:prstGeom>
            <a:solidFill>
              <a:srgbClr val="FF0000"/>
            </a:soli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가는각진제목체" pitchFamily="18" charset="-127"/>
                  <a:ea typeface="가는각진제목체" pitchFamily="18" charset="-127"/>
                </a:defRPr>
              </a:lvl9pPr>
            </a:lstStyle>
            <a:p>
              <a:pPr algn="ctr">
                <a:lnSpc>
                  <a:spcPct val="130000"/>
                </a:lnSpc>
                <a:spcBef>
                  <a:spcPct val="50000"/>
                </a:spcBef>
                <a:buFont typeface="Monotype Sorts" charset="2"/>
                <a:buNone/>
              </a:pPr>
              <a:r>
                <a:rPr lang="en-US" altLang="ko-KR" sz="1579" b="1" dirty="0">
                  <a:solidFill>
                    <a:schemeClr val="bg1"/>
                  </a:solidFill>
                  <a:latin typeface="+mn-ea"/>
                  <a:ea typeface="+mn-ea"/>
                </a:rPr>
                <a:t>1</a:t>
              </a:r>
              <a:endParaRPr lang="ko-KR" altLang="en-US" sz="1579" b="1" dirty="0">
                <a:solidFill>
                  <a:schemeClr val="bg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43088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메뉴 또는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직불제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이미지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클릭시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화면으로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45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3" name="직사각형 2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직사각형 13"/>
          <p:cNvSpPr/>
          <p:nvPr/>
        </p:nvSpPr>
        <p:spPr>
          <a:xfrm>
            <a:off x="7218114" y="1475581"/>
            <a:ext cx="3069255" cy="7822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열람하려는 사업에 하단에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정보열람하러가기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클릭하여 이동합니다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열람목적을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 후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모바일인증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38" y="863513"/>
            <a:ext cx="6768752" cy="6105149"/>
          </a:xfrm>
          <a:prstGeom prst="rect">
            <a:avLst/>
          </a:prstGeom>
        </p:spPr>
      </p:pic>
      <p:sp>
        <p:nvSpPr>
          <p:cNvPr id="23" name="모서리가 둥근 직사각형 22"/>
          <p:cNvSpPr/>
          <p:nvPr/>
        </p:nvSpPr>
        <p:spPr>
          <a:xfrm>
            <a:off x="2213559" y="3059758"/>
            <a:ext cx="864096" cy="2160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4" name="타원 37"/>
          <p:cNvSpPr>
            <a:spLocks noChangeArrowheads="1"/>
          </p:cNvSpPr>
          <p:nvPr/>
        </p:nvSpPr>
        <p:spPr bwMode="auto">
          <a:xfrm>
            <a:off x="3041650" y="284373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714" y="2879737"/>
            <a:ext cx="4149493" cy="36700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6" name="모서리가 둥근 직사각형 25"/>
          <p:cNvSpPr/>
          <p:nvPr/>
        </p:nvSpPr>
        <p:spPr>
          <a:xfrm>
            <a:off x="4013758" y="3923853"/>
            <a:ext cx="280831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4985866" y="4211885"/>
            <a:ext cx="1404156" cy="504056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8" name="타원 37"/>
          <p:cNvSpPr>
            <a:spLocks noChangeArrowheads="1"/>
          </p:cNvSpPr>
          <p:nvPr/>
        </p:nvSpPr>
        <p:spPr bwMode="auto">
          <a:xfrm>
            <a:off x="6318014" y="4103873"/>
            <a:ext cx="248844" cy="28803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715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1223554"/>
            <a:ext cx="3069504" cy="4464496"/>
          </a:xfrm>
          <a:prstGeom prst="rect">
            <a:avLst/>
          </a:prstGeom>
        </p:spPr>
      </p:pic>
      <p:grpSp>
        <p:nvGrpSpPr>
          <p:cNvPr id="8" name="그룹 1"/>
          <p:cNvGrpSpPr/>
          <p:nvPr/>
        </p:nvGrpSpPr>
        <p:grpSpPr>
          <a:xfrm>
            <a:off x="260218" y="321293"/>
            <a:ext cx="2057807" cy="553998"/>
            <a:chOff x="241093" y="378617"/>
            <a:chExt cx="1906558" cy="513280"/>
          </a:xfrm>
        </p:grpSpPr>
        <p:sp>
          <p:nvSpPr>
            <p:cNvPr id="9" name="직사각형 8"/>
            <p:cNvSpPr/>
            <p:nvPr/>
          </p:nvSpPr>
          <p:spPr>
            <a:xfrm>
              <a:off x="241093" y="378617"/>
              <a:ext cx="190655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10" name="직선 연결선 9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>
            <a:off x="7218114" y="1475581"/>
            <a:ext cx="3069255" cy="951543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이용 중이신 통신사를 선택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전체 동의를 체크 후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PASS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또는 문자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(SMS)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로 인증하기 버튼을 클릭하여 해당 개인정보를 입력 후 인증합니다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해당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인증정보가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맞다면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‘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인증되었습니다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’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라는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메세지창이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뜹니다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610" y="4859957"/>
            <a:ext cx="4582164" cy="211484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1752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34" y="1007529"/>
            <a:ext cx="6876764" cy="61240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4" name="그룹 1"/>
          <p:cNvGrpSpPr/>
          <p:nvPr/>
        </p:nvGrpSpPr>
        <p:grpSpPr>
          <a:xfrm>
            <a:off x="260218" y="321293"/>
            <a:ext cx="3747629" cy="553998"/>
            <a:chOff x="241093" y="378617"/>
            <a:chExt cx="3472178" cy="513280"/>
          </a:xfrm>
        </p:grpSpPr>
        <p:sp>
          <p:nvSpPr>
            <p:cNvPr id="5" name="직사각형 4"/>
            <p:cNvSpPr/>
            <p:nvPr/>
          </p:nvSpPr>
          <p:spPr>
            <a:xfrm>
              <a:off x="241093" y="378617"/>
              <a:ext cx="3472178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(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이름검색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모서리가 둥근 직사각형 7"/>
          <p:cNvSpPr/>
          <p:nvPr/>
        </p:nvSpPr>
        <p:spPr>
          <a:xfrm>
            <a:off x="845406" y="2411685"/>
            <a:ext cx="4284476" cy="1116124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1" name="타원 37"/>
          <p:cNvSpPr>
            <a:spLocks noChangeArrowheads="1"/>
          </p:cNvSpPr>
          <p:nvPr/>
        </p:nvSpPr>
        <p:spPr bwMode="auto">
          <a:xfrm>
            <a:off x="5021870" y="2231665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218114" y="1475581"/>
            <a:ext cx="3069255" cy="79508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기관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이름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년도를 선택 또는 입력합니다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 버튼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③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하단에 해당 신청인에 맞는 신청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·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지급정보가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표출 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437694" y="3131765"/>
            <a:ext cx="756084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5" name="타원 37"/>
          <p:cNvSpPr>
            <a:spLocks noChangeArrowheads="1"/>
          </p:cNvSpPr>
          <p:nvPr/>
        </p:nvSpPr>
        <p:spPr bwMode="auto">
          <a:xfrm>
            <a:off x="4085766" y="2951745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05346" y="3563813"/>
            <a:ext cx="6408712" cy="331236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20" name="타원 37"/>
          <p:cNvSpPr>
            <a:spLocks noChangeArrowheads="1"/>
          </p:cNvSpPr>
          <p:nvPr/>
        </p:nvSpPr>
        <p:spPr bwMode="auto">
          <a:xfrm>
            <a:off x="6498034" y="334778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3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6928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42" y="1079537"/>
            <a:ext cx="6640360" cy="54006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그룹 1"/>
          <p:cNvGrpSpPr/>
          <p:nvPr/>
        </p:nvGrpSpPr>
        <p:grpSpPr>
          <a:xfrm>
            <a:off x="260218" y="321293"/>
            <a:ext cx="5229637" cy="553998"/>
            <a:chOff x="241093" y="378617"/>
            <a:chExt cx="4845259" cy="513280"/>
          </a:xfrm>
        </p:grpSpPr>
        <p:sp>
          <p:nvSpPr>
            <p:cNvPr id="5" name="직사각형 4"/>
            <p:cNvSpPr/>
            <p:nvPr/>
          </p:nvSpPr>
          <p:spPr>
            <a:xfrm>
              <a:off x="241093" y="378617"/>
              <a:ext cx="4845259" cy="5132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(</a:t>
              </a:r>
              <a:r>
                <a:rPr lang="ko-KR" altLang="en-US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농지주소검색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)(1/2)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직사각형 6"/>
          <p:cNvSpPr/>
          <p:nvPr/>
        </p:nvSpPr>
        <p:spPr>
          <a:xfrm>
            <a:off x="7218114" y="1475581"/>
            <a:ext cx="3069255" cy="964367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검색버튼을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찾으려는 농지의 주소를 검색하는 팝업이 열립니다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,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③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농지주소를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입력 후 검색버튼을 눌러 검색된 농지를 선택합니다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3149662" y="2483693"/>
            <a:ext cx="396044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0" name="타원 37"/>
          <p:cNvSpPr>
            <a:spLocks noChangeArrowheads="1"/>
          </p:cNvSpPr>
          <p:nvPr/>
        </p:nvSpPr>
        <p:spPr bwMode="auto">
          <a:xfrm>
            <a:off x="3473698" y="230367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670" y="3131765"/>
            <a:ext cx="3852428" cy="4052791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3221670" y="3131765"/>
            <a:ext cx="3852428" cy="4068452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1" name="타원 37"/>
          <p:cNvSpPr>
            <a:spLocks noChangeArrowheads="1"/>
          </p:cNvSpPr>
          <p:nvPr/>
        </p:nvSpPr>
        <p:spPr bwMode="auto">
          <a:xfrm>
            <a:off x="6930082" y="298774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365686" y="5940077"/>
            <a:ext cx="1548172" cy="18002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259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"/>
          <p:cNvGrpSpPr/>
          <p:nvPr/>
        </p:nvGrpSpPr>
        <p:grpSpPr>
          <a:xfrm>
            <a:off x="260218" y="321293"/>
            <a:ext cx="5229637" cy="1015663"/>
            <a:chOff x="241093" y="378617"/>
            <a:chExt cx="4845258" cy="941013"/>
          </a:xfrm>
        </p:grpSpPr>
        <p:sp>
          <p:nvSpPr>
            <p:cNvPr id="4" name="직사각형 3"/>
            <p:cNvSpPr/>
            <p:nvPr/>
          </p:nvSpPr>
          <p:spPr>
            <a:xfrm>
              <a:off x="241093" y="378617"/>
              <a:ext cx="4845258" cy="9410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1. </a:t>
              </a:r>
              <a:r>
                <a:rPr lang="ko-KR" altLang="en-US" sz="3000" spc="-108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  <a:ea typeface="+mj-ea"/>
                </a:rPr>
                <a:t>정보열람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(</a:t>
              </a:r>
              <a:r>
                <a:rPr lang="ko-KR" altLang="en-US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농지주소검색</a:t>
              </a:r>
              <a:r>
                <a:rPr lang="en-US" altLang="ko-KR" sz="3000" spc="-108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+mj-ea"/>
                </a:rPr>
                <a:t>)(2/2)</a:t>
              </a:r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</a:endParaRPr>
            </a:p>
            <a:p>
              <a:endParaRPr lang="ko-KR" altLang="en-US" sz="3000" b="1" spc="-108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070C0"/>
                </a:solidFill>
                <a:latin typeface="+mj-ea"/>
                <a:ea typeface="+mj-ea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346580" y="378617"/>
              <a:ext cx="1270791" cy="0"/>
            </a:xfrm>
            <a:prstGeom prst="line">
              <a:avLst/>
            </a:prstGeom>
            <a:ln w="28575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직사각형 8"/>
          <p:cNvSpPr/>
          <p:nvPr/>
        </p:nvSpPr>
        <p:spPr>
          <a:xfrm>
            <a:off x="7218114" y="1475581"/>
            <a:ext cx="3069255" cy="61298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7754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995507" rtl="0" eaLnBrk="1" latinLnBrk="1" hangingPunct="1">
              <a:defRPr sz="1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① 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열람버튼을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클릭합니다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  <a:p>
            <a:pPr>
              <a:spcBef>
                <a:spcPts val="100"/>
              </a:spcBef>
              <a:buClr>
                <a:srgbClr val="2C95DD"/>
              </a:buClr>
            </a:pP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② 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선택한 농지에 해당하는 신청 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·</a:t>
            </a:r>
            <a:r>
              <a:rPr lang="ko-KR" altLang="en-US" sz="1100" spc="-100" dirty="0" err="1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지급정보가</a:t>
            </a:r>
            <a:r>
              <a:rPr lang="ko-KR" altLang="en-US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 표출됩니다</a:t>
            </a:r>
            <a:r>
              <a:rPr lang="en-US" altLang="ko-KR" sz="1100" spc="-10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.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8" y="1079538"/>
            <a:ext cx="6710096" cy="5400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모서리가 둥근 직사각형 10"/>
          <p:cNvSpPr/>
          <p:nvPr/>
        </p:nvSpPr>
        <p:spPr>
          <a:xfrm>
            <a:off x="305346" y="3923853"/>
            <a:ext cx="6480720" cy="720080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861630" y="2807729"/>
            <a:ext cx="720080" cy="252028"/>
          </a:xfrm>
          <a:prstGeom prst="roundRect">
            <a:avLst>
              <a:gd name="adj" fmla="val 6108"/>
            </a:avLst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19">
              <a:latin typeface="+mn-ea"/>
            </a:endParaRPr>
          </a:p>
        </p:txBody>
      </p:sp>
      <p:sp>
        <p:nvSpPr>
          <p:cNvPr id="13" name="타원 37"/>
          <p:cNvSpPr>
            <a:spLocks noChangeArrowheads="1"/>
          </p:cNvSpPr>
          <p:nvPr/>
        </p:nvSpPr>
        <p:spPr bwMode="auto">
          <a:xfrm>
            <a:off x="3473698" y="2663713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1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4" name="타원 37"/>
          <p:cNvSpPr>
            <a:spLocks noChangeArrowheads="1"/>
          </p:cNvSpPr>
          <p:nvPr/>
        </p:nvSpPr>
        <p:spPr bwMode="auto">
          <a:xfrm>
            <a:off x="6606046" y="3707829"/>
            <a:ext cx="248844" cy="262982"/>
          </a:xfrm>
          <a:prstGeom prst="ellipse">
            <a:avLst/>
          </a:prstGeom>
          <a:solidFill>
            <a:srgbClr val="FF0000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9pPr>
          </a:lstStyle>
          <a:p>
            <a:pPr algn="ctr">
              <a:lnSpc>
                <a:spcPct val="130000"/>
              </a:lnSpc>
              <a:spcBef>
                <a:spcPct val="50000"/>
              </a:spcBef>
              <a:buFont typeface="Monotype Sorts" charset="2"/>
              <a:buNone/>
            </a:pPr>
            <a:r>
              <a:rPr lang="en-US" altLang="ko-KR" sz="1579" b="1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endParaRPr lang="ko-KR" altLang="en-US" sz="1579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183349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39000"/>
          </a:schemeClr>
        </a:solidFill>
      </a:spPr>
      <a:bodyPr rtlCol="0" anchor="ctr"/>
      <a:lstStyle>
        <a:defPPr algn="ctr">
          <a:defRPr sz="5400" dirty="0" smtClean="0">
            <a:solidFill>
              <a:srgbClr val="FF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57380</TotalTime>
  <Words>186</Words>
  <Application>Microsoft Office PowerPoint</Application>
  <PresentationFormat>사용자 지정</PresentationFormat>
  <Paragraphs>42</Paragraphs>
  <Slides>10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4" baseType="lpstr">
      <vt:lpstr>Monotype Sorts</vt:lpstr>
      <vt:lpstr>맑은 고딕</vt:lpstr>
      <vt:lpstr>Arial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answernypie</dc:creator>
  <cp:lastModifiedBy>mafra</cp:lastModifiedBy>
  <cp:revision>1651</cp:revision>
  <cp:lastPrinted>2020-04-16T06:13:41Z</cp:lastPrinted>
  <dcterms:created xsi:type="dcterms:W3CDTF">2016-07-14T02:25:14Z</dcterms:created>
  <dcterms:modified xsi:type="dcterms:W3CDTF">2024-01-10T06:44:01Z</dcterms:modified>
</cp:coreProperties>
</file>